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8DA"/>
    <a:srgbClr val="C72BC0"/>
    <a:srgbClr val="FF1991"/>
    <a:srgbClr val="F22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4" autoAdjust="0"/>
    <p:restoredTop sz="94599"/>
  </p:normalViewPr>
  <p:slideViewPr>
    <p:cSldViewPr snapToGrid="0">
      <p:cViewPr varScale="1">
        <p:scale>
          <a:sx n="112" d="100"/>
          <a:sy n="112" d="100"/>
        </p:scale>
        <p:origin x="4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5E6FD-E6E7-CA16-3094-FF5C147C8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C671FA-81DE-0EEA-69F5-2DB648150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3E6A2F4-AC4E-4528-FF30-6F0C443E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23D0DBC-3BEE-37FB-2E1C-A96AA34C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6182B5-BFB7-69F1-BD5B-E79F533C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6862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48ABD-E5A1-80E6-3283-7594279BD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F172B9C-066A-8561-7817-0D64BDE6B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F7ADD1-21AB-17B0-8262-734D66A0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78AC660-9224-D61E-2964-7525F618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92629D-306C-4958-948D-F6203B00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4464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92EF625-60B5-9DAC-31BF-0385CADAC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EC31239-4F58-4F27-60B2-BEC34C66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869F989-A098-76B3-8335-DB398DFD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9825E56-32D9-A571-007E-3B3CF6C8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9A6B6FE-1FC9-C735-C981-70593F7F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336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B2E4-3412-651B-69E1-7D714C3B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B547C3-7CFD-A6F0-61D3-6DA175EBF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02D835-9575-39C8-C15A-4D521AE0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91D820D-7D62-6DAE-184B-4827DCA7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8AB692-6219-B36C-5C38-BB286902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8446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8C4FD-8B18-9580-9A00-572B87B9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E3F952-563D-0DFF-0560-E5C92FB57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93A7E6D-22A2-6206-A5ED-0F3ACD7A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A8E171B-2B66-0056-8EFD-F5EA5347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F2757B-26B7-4B6F-5A7B-A8EF1B23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7025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AA9AC-4E18-5003-F63C-E4B66A7F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A4DB6A-795B-2E1E-AE3F-E14733AEE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F3AD50B-7871-0949-F681-05FE53CB4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4FF82D0-887A-A57E-0D06-A97E2CB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41B91A1-E8DC-9D8C-500D-2B8BEB63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DCE2781-CAC6-9112-A12D-12F1F798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770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A7659-BA84-D5B2-DF22-F9024A92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932F6C-4FF8-92E0-1927-9D52495A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2C9974E-9008-2F6F-4EB0-DF3D6A733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318617-A892-2610-0CC3-EA01AF915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E799059-1062-10C0-1359-B9E9DBF19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13BF0E8-76F7-A057-96B2-1BD323E7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E861F95-3640-BD99-0ED9-076E68A5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928E3E7-B41C-1DDD-90D7-3CA60E9B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9448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06714-A657-CE48-AA3F-1EFC0960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6013B74-EADA-D123-2E40-F6748309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707679F-3154-06E2-3FAA-38A8DBA6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5F3832C-F908-E031-836D-008A5A8B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918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B86D900-8FD6-51AA-C2E4-77B41213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E4BBFD2-A46B-CE96-3250-03BF8559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4A19CA0-4E9B-BE61-92C7-539F4E4B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5475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33619-DD33-4492-868E-ECB8EC8B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89591E-9FA3-FEAF-C560-081805A15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B26913-C14B-9383-5BB7-487FF8E40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8E34D48-52D1-3ACB-8E56-6B265F91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77F03FC-E564-ED69-5E2C-A7B760E3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9AC60F7-7D1B-625D-D692-5BB193D0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5400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52F09-EF8F-8EB4-063D-0025D90D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30908A7-C46B-52C8-F537-254C48A1D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D21729-6BB4-EEAC-E086-8E8772CB3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F379D18-1211-5382-41FC-906746C4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2445E17-657E-3EC3-A191-148B0FFC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7ACE728-EBBA-DF26-3BC1-9CC580AE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3910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CD5C310-5752-5582-1E44-80A7CF92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0454AF-AE82-5FAA-2D25-9869FB3C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1D7E8D-2B88-8B0B-83C9-4C23C7682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409A-476B-4144-ADA7-3741B3467A86}" type="datetimeFigureOut">
              <a:rPr lang="sk-SK" smtClean="0"/>
              <a:t>20.6.2024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07A81A9-3905-B8C4-2DDC-A1692965D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DBAAD45-38E5-F0C1-D14E-4B0CC6596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EA26-A559-4BB4-B028-3886D00E54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50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9.wdp"/><Relationship Id="rId18" Type="http://schemas.microsoft.com/office/2007/relationships/hdphoto" Target="../media/hdphoto31.wdp"/><Relationship Id="rId3" Type="http://schemas.openxmlformats.org/officeDocument/2006/relationships/slide" Target="slide2.xml"/><Relationship Id="rId7" Type="http://schemas.microsoft.com/office/2007/relationships/hdphoto" Target="../media/hdphoto28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47.jpeg"/><Relationship Id="rId16" Type="http://schemas.microsoft.com/office/2007/relationships/hdphoto" Target="../media/hdphoto30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9.wdp"/><Relationship Id="rId5" Type="http://schemas.microsoft.com/office/2007/relationships/hdphoto" Target="../media/hdphoto27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14.wdp"/><Relationship Id="rId1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0.wdp"/><Relationship Id="rId18" Type="http://schemas.microsoft.com/office/2007/relationships/hdphoto" Target="../media/hdphoto31.wdp"/><Relationship Id="rId3" Type="http://schemas.openxmlformats.org/officeDocument/2006/relationships/slide" Target="slide3.xml"/><Relationship Id="rId7" Type="http://schemas.microsoft.com/office/2007/relationships/hdphoto" Target="../media/hdphoto23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48.jpeg"/><Relationship Id="rId16" Type="http://schemas.microsoft.com/office/2007/relationships/hdphoto" Target="../media/hdphoto11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34.wdp"/><Relationship Id="rId5" Type="http://schemas.microsoft.com/office/2007/relationships/hdphoto" Target="../media/hdphoto32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33.wdp"/><Relationship Id="rId1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37.wdp"/><Relationship Id="rId18" Type="http://schemas.microsoft.com/office/2007/relationships/hdphoto" Target="../media/hdphoto39.wdp"/><Relationship Id="rId3" Type="http://schemas.openxmlformats.org/officeDocument/2006/relationships/slide" Target="slide3.xml"/><Relationship Id="rId7" Type="http://schemas.microsoft.com/office/2007/relationships/hdphoto" Target="../media/hdphoto36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49.jpeg"/><Relationship Id="rId16" Type="http://schemas.microsoft.com/office/2007/relationships/hdphoto" Target="../media/hdphoto38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34.wdp"/><Relationship Id="rId5" Type="http://schemas.microsoft.com/office/2007/relationships/hdphoto" Target="../media/hdphoto35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14.wdp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0.wdp"/><Relationship Id="rId18" Type="http://schemas.microsoft.com/office/2007/relationships/hdphoto" Target="../media/hdphoto31.wdp"/><Relationship Id="rId3" Type="http://schemas.openxmlformats.org/officeDocument/2006/relationships/slide" Target="slide3.xml"/><Relationship Id="rId7" Type="http://schemas.microsoft.com/office/2007/relationships/hdphoto" Target="../media/hdphoto23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50.jpeg"/><Relationship Id="rId16" Type="http://schemas.microsoft.com/office/2007/relationships/hdphoto" Target="../media/hdphoto11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42.wdp"/><Relationship Id="rId5" Type="http://schemas.microsoft.com/office/2007/relationships/hdphoto" Target="../media/hdphoto40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41.wdp"/><Relationship Id="rId1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0.wdp"/><Relationship Id="rId18" Type="http://schemas.microsoft.com/office/2007/relationships/hdphoto" Target="../media/hdphoto39.wdp"/><Relationship Id="rId3" Type="http://schemas.openxmlformats.org/officeDocument/2006/relationships/slide" Target="slide3.xml"/><Relationship Id="rId7" Type="http://schemas.microsoft.com/office/2007/relationships/hdphoto" Target="../media/hdphoto43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51.jpeg"/><Relationship Id="rId16" Type="http://schemas.microsoft.com/office/2007/relationships/hdphoto" Target="../media/hdphoto4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9.wdp"/><Relationship Id="rId5" Type="http://schemas.microsoft.com/office/2007/relationships/hdphoto" Target="../media/hdphoto40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14.wdp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0.wdp"/><Relationship Id="rId18" Type="http://schemas.microsoft.com/office/2007/relationships/hdphoto" Target="../media/hdphoto48.wdp"/><Relationship Id="rId3" Type="http://schemas.openxmlformats.org/officeDocument/2006/relationships/slide" Target="slide3.xml"/><Relationship Id="rId7" Type="http://schemas.microsoft.com/office/2007/relationships/hdphoto" Target="../media/hdphoto23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52.jpeg"/><Relationship Id="rId16" Type="http://schemas.microsoft.com/office/2007/relationships/hdphoto" Target="../media/hdphoto38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47.wdp"/><Relationship Id="rId5" Type="http://schemas.microsoft.com/office/2007/relationships/hdphoto" Target="../media/hdphoto45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46.wdp"/><Relationship Id="rId1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0.wdp"/><Relationship Id="rId18" Type="http://schemas.microsoft.com/office/2007/relationships/hdphoto" Target="../media/hdphoto39.wdp"/><Relationship Id="rId3" Type="http://schemas.openxmlformats.org/officeDocument/2006/relationships/slide" Target="slide4.xml"/><Relationship Id="rId7" Type="http://schemas.microsoft.com/office/2007/relationships/hdphoto" Target="../media/hdphoto50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53.jpeg"/><Relationship Id="rId16" Type="http://schemas.microsoft.com/office/2007/relationships/hdphoto" Target="../media/hdphoto38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9.wdp"/><Relationship Id="rId5" Type="http://schemas.microsoft.com/office/2007/relationships/hdphoto" Target="../media/hdphoto49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51.wdp"/><Relationship Id="rId1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0.wdp"/><Relationship Id="rId18" Type="http://schemas.microsoft.com/office/2007/relationships/hdphoto" Target="../media/hdphoto26.wdp"/><Relationship Id="rId3" Type="http://schemas.openxmlformats.org/officeDocument/2006/relationships/slide" Target="slide4.xml"/><Relationship Id="rId7" Type="http://schemas.microsoft.com/office/2007/relationships/hdphoto" Target="../media/hdphoto53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54.jpeg"/><Relationship Id="rId16" Type="http://schemas.microsoft.com/office/2007/relationships/hdphoto" Target="../media/hdphoto55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47.wdp"/><Relationship Id="rId5" Type="http://schemas.microsoft.com/office/2007/relationships/hdphoto" Target="../media/hdphoto52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54.wdp"/><Relationship Id="rId1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59.wdp"/><Relationship Id="rId18" Type="http://schemas.microsoft.com/office/2007/relationships/hdphoto" Target="../media/hdphoto60.wdp"/><Relationship Id="rId3" Type="http://schemas.openxmlformats.org/officeDocument/2006/relationships/slide" Target="slide4.xml"/><Relationship Id="rId7" Type="http://schemas.microsoft.com/office/2007/relationships/hdphoto" Target="../media/hdphoto57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55.jpeg"/><Relationship Id="rId16" Type="http://schemas.microsoft.com/office/2007/relationships/hdphoto" Target="../media/hdphoto38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58.wdp"/><Relationship Id="rId5" Type="http://schemas.microsoft.com/office/2007/relationships/hdphoto" Target="../media/hdphoto56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14.wdp"/><Relationship Id="rId1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63.wdp"/><Relationship Id="rId18" Type="http://schemas.microsoft.com/office/2007/relationships/hdphoto" Target="../media/hdphoto31.wdp"/><Relationship Id="rId3" Type="http://schemas.openxmlformats.org/officeDocument/2006/relationships/slide" Target="slide4.xml"/><Relationship Id="rId7" Type="http://schemas.microsoft.com/office/2007/relationships/hdphoto" Target="../media/hdphoto43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56.jpeg"/><Relationship Id="rId16" Type="http://schemas.microsoft.com/office/2007/relationships/hdphoto" Target="../media/hdphoto38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62.wdp"/><Relationship Id="rId5" Type="http://schemas.microsoft.com/office/2007/relationships/hdphoto" Target="../media/hdphoto27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61.wdp"/><Relationship Id="rId1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slide" Target="slide7.xml"/><Relationship Id="rId39" Type="http://schemas.openxmlformats.org/officeDocument/2006/relationships/image" Target="../media/image33.jpeg"/><Relationship Id="rId21" Type="http://schemas.openxmlformats.org/officeDocument/2006/relationships/image" Target="../media/image17.jpeg"/><Relationship Id="rId34" Type="http://schemas.openxmlformats.org/officeDocument/2006/relationships/image" Target="../media/image30.png"/><Relationship Id="rId7" Type="http://schemas.openxmlformats.org/officeDocument/2006/relationships/slide" Target="slide10.xml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1.jpeg"/><Relationship Id="rId33" Type="http://schemas.microsoft.com/office/2007/relationships/hdphoto" Target="../media/hdphoto2.wdp"/><Relationship Id="rId38" Type="http://schemas.openxmlformats.org/officeDocument/2006/relationships/image" Target="../media/image32.jpeg"/><Relationship Id="rId2" Type="http://schemas.openxmlformats.org/officeDocument/2006/relationships/image" Target="../media/image24.jpeg"/><Relationship Id="rId16" Type="http://schemas.openxmlformats.org/officeDocument/2006/relationships/image" Target="../media/image13.jpeg"/><Relationship Id="rId20" Type="http://schemas.openxmlformats.org/officeDocument/2006/relationships/slide" Target="slide9.xml"/><Relationship Id="rId29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slide" Target="slide8.xml"/><Relationship Id="rId24" Type="http://schemas.openxmlformats.org/officeDocument/2006/relationships/image" Target="../media/image20.jpeg"/><Relationship Id="rId32" Type="http://schemas.openxmlformats.org/officeDocument/2006/relationships/image" Target="../media/image29.png"/><Relationship Id="rId37" Type="http://schemas.microsoft.com/office/2007/relationships/hdphoto" Target="../media/hdphoto4.wdp"/><Relationship Id="rId5" Type="http://schemas.openxmlformats.org/officeDocument/2006/relationships/image" Target="../media/image27.jpeg"/><Relationship Id="rId15" Type="http://schemas.openxmlformats.org/officeDocument/2006/relationships/image" Target="../media/image12.jpeg"/><Relationship Id="rId23" Type="http://schemas.openxmlformats.org/officeDocument/2006/relationships/image" Target="../media/image19.jpeg"/><Relationship Id="rId28" Type="http://schemas.openxmlformats.org/officeDocument/2006/relationships/slide" Target="slide6.xml"/><Relationship Id="rId36" Type="http://schemas.openxmlformats.org/officeDocument/2006/relationships/image" Target="../media/image31.png"/><Relationship Id="rId10" Type="http://schemas.openxmlformats.org/officeDocument/2006/relationships/image" Target="../media/image8.jpeg"/><Relationship Id="rId19" Type="http://schemas.openxmlformats.org/officeDocument/2006/relationships/image" Target="../media/image16.jpeg"/><Relationship Id="rId31" Type="http://schemas.microsoft.com/office/2007/relationships/hdphoto" Target="../media/hdphoto1.wdp"/><Relationship Id="rId4" Type="http://schemas.openxmlformats.org/officeDocument/2006/relationships/image" Target="../media/image26.jpeg"/><Relationship Id="rId9" Type="http://schemas.openxmlformats.org/officeDocument/2006/relationships/image" Target="../media/image7.jpeg"/><Relationship Id="rId14" Type="http://schemas.openxmlformats.org/officeDocument/2006/relationships/image" Target="../media/image11.jpeg"/><Relationship Id="rId22" Type="http://schemas.openxmlformats.org/officeDocument/2006/relationships/image" Target="../media/image18.jpeg"/><Relationship Id="rId27" Type="http://schemas.openxmlformats.org/officeDocument/2006/relationships/image" Target="../media/image22.jpeg"/><Relationship Id="rId30" Type="http://schemas.openxmlformats.org/officeDocument/2006/relationships/image" Target="../media/image28.png"/><Relationship Id="rId35" Type="http://schemas.microsoft.com/office/2007/relationships/hdphoto" Target="../media/hdphoto3.wdp"/><Relationship Id="rId8" Type="http://schemas.openxmlformats.org/officeDocument/2006/relationships/image" Target="../media/image6.jpeg"/><Relationship Id="rId3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66.wdp"/><Relationship Id="rId18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43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57.jpeg"/><Relationship Id="rId16" Type="http://schemas.microsoft.com/office/2007/relationships/hdphoto" Target="../media/hdphoto67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9.wdp"/><Relationship Id="rId5" Type="http://schemas.microsoft.com/office/2007/relationships/hdphoto" Target="../media/hdphoto64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65.wdp"/><Relationship Id="rId1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69.wdp"/><Relationship Id="rId18" Type="http://schemas.microsoft.com/office/2007/relationships/hdphoto" Target="../media/hdphoto39.wdp"/><Relationship Id="rId3" Type="http://schemas.openxmlformats.org/officeDocument/2006/relationships/slide" Target="slide5.xml"/><Relationship Id="rId7" Type="http://schemas.microsoft.com/office/2007/relationships/hdphoto" Target="../media/hdphoto43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58.jpeg"/><Relationship Id="rId16" Type="http://schemas.microsoft.com/office/2007/relationships/hdphoto" Target="../media/hdphoto11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68.wdp"/><Relationship Id="rId5" Type="http://schemas.microsoft.com/office/2007/relationships/hdphoto" Target="../media/hdphoto27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14.wdp"/><Relationship Id="rId1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66.wdp"/><Relationship Id="rId18" Type="http://schemas.microsoft.com/office/2007/relationships/hdphoto" Target="../media/hdphoto39.wdp"/><Relationship Id="rId3" Type="http://schemas.openxmlformats.org/officeDocument/2006/relationships/slide" Target="slide5.xml"/><Relationship Id="rId7" Type="http://schemas.microsoft.com/office/2007/relationships/hdphoto" Target="../media/hdphoto43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59.jpeg"/><Relationship Id="rId16" Type="http://schemas.microsoft.com/office/2007/relationships/hdphoto" Target="../media/hdphoto72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71.wdp"/><Relationship Id="rId5" Type="http://schemas.microsoft.com/office/2007/relationships/hdphoto" Target="../media/hdphoto70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14.wdp"/><Relationship Id="rId1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66.wdp"/><Relationship Id="rId18" Type="http://schemas.microsoft.com/office/2007/relationships/hdphoto" Target="../media/hdphoto75.wdp"/><Relationship Id="rId3" Type="http://schemas.openxmlformats.org/officeDocument/2006/relationships/slide" Target="slide5.xml"/><Relationship Id="rId7" Type="http://schemas.microsoft.com/office/2007/relationships/hdphoto" Target="../media/hdphoto23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60.jpeg"/><Relationship Id="rId16" Type="http://schemas.microsoft.com/office/2007/relationships/hdphoto" Target="../media/hdphoto38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47.wdp"/><Relationship Id="rId5" Type="http://schemas.microsoft.com/office/2007/relationships/hdphoto" Target="../media/hdphoto73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74.wdp"/><Relationship Id="rId1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0.png"/><Relationship Id="rId18" Type="http://schemas.microsoft.com/office/2007/relationships/hdphoto" Target="../media/hdphoto72.wdp"/><Relationship Id="rId3" Type="http://schemas.openxmlformats.org/officeDocument/2006/relationships/slide" Target="slide5.xml"/><Relationship Id="rId7" Type="http://schemas.openxmlformats.org/officeDocument/2006/relationships/image" Target="../media/image43.png"/><Relationship Id="rId12" Type="http://schemas.microsoft.com/office/2007/relationships/hdphoto" Target="../media/hdphoto14.wdp"/><Relationship Id="rId17" Type="http://schemas.openxmlformats.org/officeDocument/2006/relationships/image" Target="../media/image32.jpeg"/><Relationship Id="rId2" Type="http://schemas.openxmlformats.org/officeDocument/2006/relationships/image" Target="../media/image61.jpeg"/><Relationship Id="rId16" Type="http://schemas.microsoft.com/office/2007/relationships/hdphoto" Target="../media/hdphoto78.wdp"/><Relationship Id="rId20" Type="http://schemas.microsoft.com/office/2007/relationships/hdphoto" Target="../media/hdphoto79.wdp"/><Relationship Id="rId1" Type="http://schemas.openxmlformats.org/officeDocument/2006/relationships/slideLayout" Target="../slideLayouts/slideLayout9.xml"/><Relationship Id="rId6" Type="http://schemas.openxmlformats.org/officeDocument/2006/relationships/slide" Target="slide25.xml"/><Relationship Id="rId11" Type="http://schemas.openxmlformats.org/officeDocument/2006/relationships/image" Target="../media/image42.png"/><Relationship Id="rId5" Type="http://schemas.microsoft.com/office/2007/relationships/hdphoto" Target="../media/hdphoto76.wdp"/><Relationship Id="rId15" Type="http://schemas.openxmlformats.org/officeDocument/2006/relationships/image" Target="../media/image31.png"/><Relationship Id="rId10" Type="http://schemas.microsoft.com/office/2007/relationships/hdphoto" Target="../media/hdphoto23.wdp"/><Relationship Id="rId19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Relationship Id="rId14" Type="http://schemas.microsoft.com/office/2007/relationships/hdphoto" Target="../media/hdphoto77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jpeg"/><Relationship Id="rId18" Type="http://schemas.openxmlformats.org/officeDocument/2006/relationships/image" Target="../media/image10.jpeg"/><Relationship Id="rId26" Type="http://schemas.openxmlformats.org/officeDocument/2006/relationships/image" Target="../media/image15.jpeg"/><Relationship Id="rId3" Type="http://schemas.openxmlformats.org/officeDocument/2006/relationships/image" Target="../media/image34.jpeg"/><Relationship Id="rId21" Type="http://schemas.openxmlformats.org/officeDocument/2006/relationships/slide" Target="slide12.xml"/><Relationship Id="rId34" Type="http://schemas.openxmlformats.org/officeDocument/2006/relationships/image" Target="../media/image22.jpeg"/><Relationship Id="rId7" Type="http://schemas.openxmlformats.org/officeDocument/2006/relationships/image" Target="../media/image37.jpeg"/><Relationship Id="rId12" Type="http://schemas.openxmlformats.org/officeDocument/2006/relationships/image" Target="../media/image5.jpeg"/><Relationship Id="rId17" Type="http://schemas.openxmlformats.org/officeDocument/2006/relationships/image" Target="../media/image9.jpeg"/><Relationship Id="rId25" Type="http://schemas.openxmlformats.org/officeDocument/2006/relationships/image" Target="../media/image14.jpeg"/><Relationship Id="rId33" Type="http://schemas.openxmlformats.org/officeDocument/2006/relationships/image" Target="../media/image21.jpeg"/><Relationship Id="rId2" Type="http://schemas.openxmlformats.org/officeDocument/2006/relationships/image" Target="../media/image24.jpeg"/><Relationship Id="rId16" Type="http://schemas.openxmlformats.org/officeDocument/2006/relationships/image" Target="../media/image8.jpeg"/><Relationship Id="rId20" Type="http://schemas.openxmlformats.org/officeDocument/2006/relationships/image" Target="../media/image11.jpeg"/><Relationship Id="rId29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2.jpeg"/><Relationship Id="rId24" Type="http://schemas.openxmlformats.org/officeDocument/2006/relationships/image" Target="../media/image13.jpeg"/><Relationship Id="rId32" Type="http://schemas.openxmlformats.org/officeDocument/2006/relationships/image" Target="../media/image20.jpeg"/><Relationship Id="rId5" Type="http://schemas.openxmlformats.org/officeDocument/2006/relationships/image" Target="../media/image36.jpeg"/><Relationship Id="rId15" Type="http://schemas.openxmlformats.org/officeDocument/2006/relationships/slide" Target="slide14.xml"/><Relationship Id="rId23" Type="http://schemas.openxmlformats.org/officeDocument/2006/relationships/slide" Target="slide11.xml"/><Relationship Id="rId28" Type="http://schemas.openxmlformats.org/officeDocument/2006/relationships/image" Target="../media/image16.jpeg"/><Relationship Id="rId10" Type="http://schemas.openxmlformats.org/officeDocument/2006/relationships/image" Target="../media/image27.jpeg"/><Relationship Id="rId19" Type="http://schemas.openxmlformats.org/officeDocument/2006/relationships/slide" Target="slide15.xml"/><Relationship Id="rId31" Type="http://schemas.openxmlformats.org/officeDocument/2006/relationships/image" Target="../media/image19.jpeg"/><Relationship Id="rId4" Type="http://schemas.openxmlformats.org/officeDocument/2006/relationships/image" Target="../media/image35.jpeg"/><Relationship Id="rId9" Type="http://schemas.openxmlformats.org/officeDocument/2006/relationships/image" Target="../media/image26.jpeg"/><Relationship Id="rId14" Type="http://schemas.openxmlformats.org/officeDocument/2006/relationships/image" Target="../media/image7.jpeg"/><Relationship Id="rId22" Type="http://schemas.openxmlformats.org/officeDocument/2006/relationships/image" Target="../media/image12.jpeg"/><Relationship Id="rId27" Type="http://schemas.openxmlformats.org/officeDocument/2006/relationships/slide" Target="slide13.xml"/><Relationship Id="rId30" Type="http://schemas.openxmlformats.org/officeDocument/2006/relationships/image" Target="../media/image18.jpeg"/><Relationship Id="rId35" Type="http://schemas.openxmlformats.org/officeDocument/2006/relationships/image" Target="../media/image23.jpeg"/><Relationship Id="rId8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jpeg"/><Relationship Id="rId18" Type="http://schemas.openxmlformats.org/officeDocument/2006/relationships/slide" Target="slide16.xml"/><Relationship Id="rId26" Type="http://schemas.openxmlformats.org/officeDocument/2006/relationships/image" Target="../media/image16.jpeg"/><Relationship Id="rId3" Type="http://schemas.openxmlformats.org/officeDocument/2006/relationships/image" Target="../media/image34.jpeg"/><Relationship Id="rId21" Type="http://schemas.openxmlformats.org/officeDocument/2006/relationships/image" Target="../media/image12.jpeg"/><Relationship Id="rId34" Type="http://schemas.openxmlformats.org/officeDocument/2006/relationships/image" Target="../media/image22.jpeg"/><Relationship Id="rId7" Type="http://schemas.openxmlformats.org/officeDocument/2006/relationships/image" Target="../media/image37.jpeg"/><Relationship Id="rId12" Type="http://schemas.openxmlformats.org/officeDocument/2006/relationships/image" Target="../media/image5.jpeg"/><Relationship Id="rId17" Type="http://schemas.openxmlformats.org/officeDocument/2006/relationships/image" Target="../media/image9.jpeg"/><Relationship Id="rId25" Type="http://schemas.openxmlformats.org/officeDocument/2006/relationships/image" Target="../media/image15.jpeg"/><Relationship Id="rId33" Type="http://schemas.openxmlformats.org/officeDocument/2006/relationships/image" Target="../media/image21.jpeg"/><Relationship Id="rId2" Type="http://schemas.openxmlformats.org/officeDocument/2006/relationships/image" Target="../media/image24.jpeg"/><Relationship Id="rId16" Type="http://schemas.openxmlformats.org/officeDocument/2006/relationships/image" Target="../media/image8.jpeg"/><Relationship Id="rId20" Type="http://schemas.openxmlformats.org/officeDocument/2006/relationships/image" Target="../media/image11.jpeg"/><Relationship Id="rId29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2.jpeg"/><Relationship Id="rId24" Type="http://schemas.openxmlformats.org/officeDocument/2006/relationships/image" Target="../media/image14.jpeg"/><Relationship Id="rId32" Type="http://schemas.openxmlformats.org/officeDocument/2006/relationships/slide" Target="slide20.xml"/><Relationship Id="rId5" Type="http://schemas.openxmlformats.org/officeDocument/2006/relationships/image" Target="../media/image36.jpeg"/><Relationship Id="rId15" Type="http://schemas.openxmlformats.org/officeDocument/2006/relationships/image" Target="../media/image7.jpeg"/><Relationship Id="rId23" Type="http://schemas.openxmlformats.org/officeDocument/2006/relationships/slide" Target="slide18.xml"/><Relationship Id="rId28" Type="http://schemas.openxmlformats.org/officeDocument/2006/relationships/image" Target="../media/image18.jpeg"/><Relationship Id="rId10" Type="http://schemas.openxmlformats.org/officeDocument/2006/relationships/image" Target="../media/image27.jpeg"/><Relationship Id="rId19" Type="http://schemas.openxmlformats.org/officeDocument/2006/relationships/image" Target="../media/image10.jpeg"/><Relationship Id="rId31" Type="http://schemas.openxmlformats.org/officeDocument/2006/relationships/image" Target="../media/image20.jpeg"/><Relationship Id="rId4" Type="http://schemas.openxmlformats.org/officeDocument/2006/relationships/image" Target="../media/image35.jpeg"/><Relationship Id="rId9" Type="http://schemas.openxmlformats.org/officeDocument/2006/relationships/image" Target="../media/image26.jpeg"/><Relationship Id="rId14" Type="http://schemas.openxmlformats.org/officeDocument/2006/relationships/slide" Target="slide19.xml"/><Relationship Id="rId22" Type="http://schemas.openxmlformats.org/officeDocument/2006/relationships/image" Target="../media/image13.jpeg"/><Relationship Id="rId27" Type="http://schemas.openxmlformats.org/officeDocument/2006/relationships/image" Target="../media/image17.jpeg"/><Relationship Id="rId30" Type="http://schemas.openxmlformats.org/officeDocument/2006/relationships/image" Target="../media/image19.jpeg"/><Relationship Id="rId35" Type="http://schemas.openxmlformats.org/officeDocument/2006/relationships/image" Target="../media/image23.jpeg"/><Relationship Id="rId8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jpeg"/><Relationship Id="rId18" Type="http://schemas.openxmlformats.org/officeDocument/2006/relationships/image" Target="../media/image10.jpeg"/><Relationship Id="rId26" Type="http://schemas.openxmlformats.org/officeDocument/2006/relationships/image" Target="../media/image17.jpeg"/><Relationship Id="rId3" Type="http://schemas.openxmlformats.org/officeDocument/2006/relationships/image" Target="../media/image34.jpeg"/><Relationship Id="rId21" Type="http://schemas.openxmlformats.org/officeDocument/2006/relationships/image" Target="../media/image13.jpeg"/><Relationship Id="rId34" Type="http://schemas.openxmlformats.org/officeDocument/2006/relationships/image" Target="../media/image23.jpeg"/><Relationship Id="rId7" Type="http://schemas.openxmlformats.org/officeDocument/2006/relationships/image" Target="../media/image37.jpeg"/><Relationship Id="rId12" Type="http://schemas.openxmlformats.org/officeDocument/2006/relationships/slide" Target="slide23.xml"/><Relationship Id="rId17" Type="http://schemas.openxmlformats.org/officeDocument/2006/relationships/image" Target="../media/image9.jpeg"/><Relationship Id="rId25" Type="http://schemas.openxmlformats.org/officeDocument/2006/relationships/image" Target="../media/image16.jpeg"/><Relationship Id="rId33" Type="http://schemas.openxmlformats.org/officeDocument/2006/relationships/image" Target="../media/image22.jpeg"/><Relationship Id="rId2" Type="http://schemas.openxmlformats.org/officeDocument/2006/relationships/image" Target="../media/image24.jpeg"/><Relationship Id="rId16" Type="http://schemas.openxmlformats.org/officeDocument/2006/relationships/image" Target="../media/image8.jpeg"/><Relationship Id="rId20" Type="http://schemas.openxmlformats.org/officeDocument/2006/relationships/image" Target="../media/image12.jpeg"/><Relationship Id="rId29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2.jpeg"/><Relationship Id="rId24" Type="http://schemas.openxmlformats.org/officeDocument/2006/relationships/image" Target="../media/image15.jpeg"/><Relationship Id="rId32" Type="http://schemas.openxmlformats.org/officeDocument/2006/relationships/image" Target="../media/image21.jpeg"/><Relationship Id="rId5" Type="http://schemas.openxmlformats.org/officeDocument/2006/relationships/image" Target="../media/image36.jpeg"/><Relationship Id="rId15" Type="http://schemas.openxmlformats.org/officeDocument/2006/relationships/image" Target="../media/image7.jpeg"/><Relationship Id="rId23" Type="http://schemas.openxmlformats.org/officeDocument/2006/relationships/slide" Target="slide21.xml"/><Relationship Id="rId28" Type="http://schemas.openxmlformats.org/officeDocument/2006/relationships/image" Target="../media/image18.jpeg"/><Relationship Id="rId10" Type="http://schemas.openxmlformats.org/officeDocument/2006/relationships/image" Target="../media/image27.jpeg"/><Relationship Id="rId19" Type="http://schemas.openxmlformats.org/officeDocument/2006/relationships/image" Target="../media/image11.jpeg"/><Relationship Id="rId31" Type="http://schemas.openxmlformats.org/officeDocument/2006/relationships/image" Target="../media/image20.jpeg"/><Relationship Id="rId4" Type="http://schemas.openxmlformats.org/officeDocument/2006/relationships/image" Target="../media/image35.jpeg"/><Relationship Id="rId9" Type="http://schemas.openxmlformats.org/officeDocument/2006/relationships/image" Target="../media/image26.jpeg"/><Relationship Id="rId14" Type="http://schemas.openxmlformats.org/officeDocument/2006/relationships/image" Target="../media/image6.jpeg"/><Relationship Id="rId22" Type="http://schemas.openxmlformats.org/officeDocument/2006/relationships/image" Target="../media/image14.jpeg"/><Relationship Id="rId27" Type="http://schemas.openxmlformats.org/officeDocument/2006/relationships/slide" Target="slide22.xml"/><Relationship Id="rId30" Type="http://schemas.openxmlformats.org/officeDocument/2006/relationships/slide" Target="slide24.xml"/><Relationship Id="rId8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0.png"/><Relationship Id="rId18" Type="http://schemas.openxmlformats.org/officeDocument/2006/relationships/image" Target="../media/image43.png"/><Relationship Id="rId3" Type="http://schemas.microsoft.com/office/2007/relationships/hdphoto" Target="../media/hdphoto5.wdp"/><Relationship Id="rId7" Type="http://schemas.openxmlformats.org/officeDocument/2006/relationships/image" Target="../media/image40.png"/><Relationship Id="rId12" Type="http://schemas.microsoft.com/office/2007/relationships/hdphoto" Target="../media/hdphoto8.wdp"/><Relationship Id="rId17" Type="http://schemas.openxmlformats.org/officeDocument/2006/relationships/image" Target="../media/image32.jpeg"/><Relationship Id="rId2" Type="http://schemas.openxmlformats.org/officeDocument/2006/relationships/image" Target="../media/image38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42.png"/><Relationship Id="rId5" Type="http://schemas.openxmlformats.org/officeDocument/2006/relationships/image" Target="../media/image39.jpeg"/><Relationship Id="rId15" Type="http://schemas.openxmlformats.org/officeDocument/2006/relationships/image" Target="../media/image31.png"/><Relationship Id="rId10" Type="http://schemas.microsoft.com/office/2007/relationships/hdphoto" Target="../media/hdphoto7.wdp"/><Relationship Id="rId19" Type="http://schemas.microsoft.com/office/2007/relationships/hdphoto" Target="../media/hdphoto11.wdp"/><Relationship Id="rId4" Type="http://schemas.openxmlformats.org/officeDocument/2006/relationships/slide" Target="slide6.xml"/><Relationship Id="rId9" Type="http://schemas.openxmlformats.org/officeDocument/2006/relationships/image" Target="../media/image41.png"/><Relationship Id="rId1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16.wdp"/><Relationship Id="rId18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13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44.jpeg"/><Relationship Id="rId16" Type="http://schemas.microsoft.com/office/2007/relationships/hdphoto" Target="../media/hdphoto11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14.wdp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0.wdp"/><Relationship Id="rId18" Type="http://schemas.microsoft.com/office/2007/relationships/hdphoto" Target="../media/hdphoto21.wdp"/><Relationship Id="rId3" Type="http://schemas.openxmlformats.org/officeDocument/2006/relationships/slide" Target="slide2.xml"/><Relationship Id="rId7" Type="http://schemas.microsoft.com/office/2007/relationships/hdphoto" Target="../media/hdphoto19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45.jpeg"/><Relationship Id="rId16" Type="http://schemas.microsoft.com/office/2007/relationships/hdphoto" Target="../media/hdphoto11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9.wdp"/><Relationship Id="rId5" Type="http://schemas.microsoft.com/office/2007/relationships/hdphoto" Target="../media/hdphoto18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14.wdp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5.wdp"/><Relationship Id="rId18" Type="http://schemas.microsoft.com/office/2007/relationships/hdphoto" Target="../media/hdphoto26.wdp"/><Relationship Id="rId3" Type="http://schemas.openxmlformats.org/officeDocument/2006/relationships/slide" Target="slide2.xml"/><Relationship Id="rId7" Type="http://schemas.microsoft.com/office/2007/relationships/hdphoto" Target="../media/hdphoto23.wdp"/><Relationship Id="rId12" Type="http://schemas.openxmlformats.org/officeDocument/2006/relationships/image" Target="../media/image31.png"/><Relationship Id="rId17" Type="http://schemas.openxmlformats.org/officeDocument/2006/relationships/image" Target="../media/image38.png"/><Relationship Id="rId2" Type="http://schemas.openxmlformats.org/officeDocument/2006/relationships/image" Target="../media/image46.jpeg"/><Relationship Id="rId16" Type="http://schemas.microsoft.com/office/2007/relationships/hdphoto" Target="../media/hdphoto11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microsoft.com/office/2007/relationships/hdphoto" Target="../media/hdphoto9.wdp"/><Relationship Id="rId5" Type="http://schemas.microsoft.com/office/2007/relationships/hdphoto" Target="../media/hdphoto22.wdp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microsoft.com/office/2007/relationships/hdphoto" Target="../media/hdphoto24.wdp"/><Relationship Id="rId1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7A22B-9789-F280-3B5B-FE9790624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74" y="585675"/>
            <a:ext cx="3854260" cy="1081866"/>
          </a:xfrm>
        </p:spPr>
        <p:txBody>
          <a:bodyPr>
            <a:noAutofit/>
          </a:bodyPr>
          <a:lstStyle/>
          <a:p>
            <a:r>
              <a:rPr lang="sk-SK" sz="7200" b="1" dirty="0">
                <a:latin typeface="+mn-lt"/>
              </a:rPr>
              <a:t>5.B_EGT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FBD2FE-8CCC-16D1-E779-110A13C84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477" y="2689897"/>
            <a:ext cx="1214004" cy="86626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3</a:t>
            </a:r>
          </a:p>
          <a:p>
            <a:r>
              <a:rPr lang="sk-SK" dirty="0" err="1"/>
              <a:t>posts</a:t>
            </a:r>
            <a:endParaRPr lang="sk-SK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30A29F45-8409-2C35-99A8-749C36DB0D41}"/>
              </a:ext>
            </a:extLst>
          </p:cNvPr>
          <p:cNvSpPr txBox="1">
            <a:spLocks/>
          </p:cNvSpPr>
          <p:nvPr/>
        </p:nvSpPr>
        <p:spPr>
          <a:xfrm>
            <a:off x="7352688" y="2689897"/>
            <a:ext cx="1414479" cy="973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200</a:t>
            </a:r>
          </a:p>
          <a:p>
            <a:r>
              <a:rPr lang="sk-SK" dirty="0" err="1"/>
              <a:t>followers</a:t>
            </a:r>
            <a:endParaRPr lang="sk-SK" dirty="0"/>
          </a:p>
          <a:p>
            <a:endParaRPr lang="sk-SK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CC0B2B5E-2FE3-267C-FEB8-196AE37E948A}"/>
              </a:ext>
            </a:extLst>
          </p:cNvPr>
          <p:cNvSpPr txBox="1">
            <a:spLocks/>
          </p:cNvSpPr>
          <p:nvPr/>
        </p:nvSpPr>
        <p:spPr>
          <a:xfrm>
            <a:off x="9526374" y="2689897"/>
            <a:ext cx="1279972" cy="866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17</a:t>
            </a:r>
          </a:p>
          <a:p>
            <a:r>
              <a:rPr lang="sk-SK" dirty="0" err="1"/>
              <a:t>following</a:t>
            </a:r>
            <a:endParaRPr lang="sk-SK" dirty="0"/>
          </a:p>
          <a:p>
            <a:endParaRPr lang="sk-SK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C0FE982F-AD79-2BA3-B40D-A61EF990BBD9}"/>
              </a:ext>
            </a:extLst>
          </p:cNvPr>
          <p:cNvSpPr txBox="1">
            <a:spLocks/>
          </p:cNvSpPr>
          <p:nvPr/>
        </p:nvSpPr>
        <p:spPr>
          <a:xfrm>
            <a:off x="610207" y="3207185"/>
            <a:ext cx="3656539" cy="1686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e – tablo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2019 –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dáko bolo, dáko bude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CB6822F6-BDDE-93C0-CF09-D235EFFE4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64" y="4979489"/>
            <a:ext cx="3995965" cy="655561"/>
          </a:xfrm>
          <a:prstGeom prst="roundRect">
            <a:avLst>
              <a:gd name="adj" fmla="val 16750"/>
            </a:avLst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A243CC5-C316-4431-6335-7A1CA1DD9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122" y="4952654"/>
            <a:ext cx="4266415" cy="716242"/>
          </a:xfrm>
          <a:prstGeom prst="roundRect">
            <a:avLst>
              <a:gd name="adj" fmla="val 16750"/>
            </a:avLst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C87429F2-27DF-EDA4-951C-A572A4E539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5530" y="4902984"/>
            <a:ext cx="809532" cy="808569"/>
          </a:xfrm>
          <a:prstGeom prst="roundRect">
            <a:avLst>
              <a:gd name="adj" fmla="val 16750"/>
            </a:avLst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7D23E34A-B9A5-DC55-E375-0EF691CFF4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936" y="225699"/>
            <a:ext cx="2897332" cy="2897332"/>
          </a:xfrm>
          <a:prstGeom prst="ellipse">
            <a:avLst/>
          </a:prstGeom>
        </p:spPr>
      </p:pic>
      <p:grpSp>
        <p:nvGrpSpPr>
          <p:cNvPr id="77" name="Skupina 76">
            <a:extLst>
              <a:ext uri="{FF2B5EF4-FFF2-40B4-BE49-F238E27FC236}">
                <a16:creationId xmlns:a16="http://schemas.microsoft.com/office/drawing/2014/main" id="{212E7979-9B90-FF91-D1E2-4106EA0CDCE6}"/>
              </a:ext>
            </a:extLst>
          </p:cNvPr>
          <p:cNvGrpSpPr/>
          <p:nvPr/>
        </p:nvGrpSpPr>
        <p:grpSpPr>
          <a:xfrm>
            <a:off x="859164" y="6042066"/>
            <a:ext cx="42554597" cy="2601533"/>
            <a:chOff x="1042121" y="223233"/>
            <a:chExt cx="42554597" cy="2601533"/>
          </a:xfrm>
        </p:grpSpPr>
        <p:grpSp>
          <p:nvGrpSpPr>
            <p:cNvPr id="78" name="Skupina 77">
              <a:extLst>
                <a:ext uri="{FF2B5EF4-FFF2-40B4-BE49-F238E27FC236}">
                  <a16:creationId xmlns:a16="http://schemas.microsoft.com/office/drawing/2014/main" id="{5D4289E0-4BC4-0B2A-CAC2-828B31100D33}"/>
                </a:ext>
              </a:extLst>
            </p:cNvPr>
            <p:cNvGrpSpPr/>
            <p:nvPr/>
          </p:nvGrpSpPr>
          <p:grpSpPr>
            <a:xfrm>
              <a:off x="1042121" y="223233"/>
              <a:ext cx="42554597" cy="2601533"/>
              <a:chOff x="1042121" y="223233"/>
              <a:chExt cx="42554597" cy="2601533"/>
            </a:xfrm>
          </p:grpSpPr>
          <p:grpSp>
            <p:nvGrpSpPr>
              <p:cNvPr id="81" name="Skupina 80">
                <a:extLst>
                  <a:ext uri="{FF2B5EF4-FFF2-40B4-BE49-F238E27FC236}">
                    <a16:creationId xmlns:a16="http://schemas.microsoft.com/office/drawing/2014/main" id="{362A9A18-2FEB-DA6A-7862-07F808045952}"/>
                  </a:ext>
                </a:extLst>
              </p:cNvPr>
              <p:cNvGrpSpPr/>
              <p:nvPr/>
            </p:nvGrpSpPr>
            <p:grpSpPr>
              <a:xfrm>
                <a:off x="1042121" y="223233"/>
                <a:ext cx="42554597" cy="2601533"/>
                <a:chOff x="1042121" y="223233"/>
                <a:chExt cx="42554597" cy="2601533"/>
              </a:xfrm>
            </p:grpSpPr>
            <p:grpSp>
              <p:nvGrpSpPr>
                <p:cNvPr id="84" name="Skupina 83">
                  <a:extLst>
                    <a:ext uri="{FF2B5EF4-FFF2-40B4-BE49-F238E27FC236}">
                      <a16:creationId xmlns:a16="http://schemas.microsoft.com/office/drawing/2014/main" id="{9007A5B7-0726-016D-FE5A-73082B287A41}"/>
                    </a:ext>
                  </a:extLst>
                </p:cNvPr>
                <p:cNvGrpSpPr/>
                <p:nvPr/>
              </p:nvGrpSpPr>
              <p:grpSpPr>
                <a:xfrm>
                  <a:off x="1042121" y="223233"/>
                  <a:ext cx="40376296" cy="2601533"/>
                  <a:chOff x="1042121" y="223233"/>
                  <a:chExt cx="40376296" cy="2601533"/>
                </a:xfrm>
              </p:grpSpPr>
              <p:grpSp>
                <p:nvGrpSpPr>
                  <p:cNvPr id="88" name="Skupina 87">
                    <a:extLst>
                      <a:ext uri="{FF2B5EF4-FFF2-40B4-BE49-F238E27FC236}">
                        <a16:creationId xmlns:a16="http://schemas.microsoft.com/office/drawing/2014/main" id="{018CE789-5159-EC4B-8A92-1A56E80FD343}"/>
                      </a:ext>
                    </a:extLst>
                  </p:cNvPr>
                  <p:cNvGrpSpPr/>
                  <p:nvPr/>
                </p:nvGrpSpPr>
                <p:grpSpPr>
                  <a:xfrm>
                    <a:off x="1042121" y="223233"/>
                    <a:ext cx="40376296" cy="2601533"/>
                    <a:chOff x="1030691" y="256849"/>
                    <a:chExt cx="40376296" cy="2601533"/>
                  </a:xfrm>
                </p:grpSpPr>
                <p:grpSp>
                  <p:nvGrpSpPr>
                    <p:cNvPr id="103" name="Skupina 102">
                      <a:extLst>
                        <a:ext uri="{FF2B5EF4-FFF2-40B4-BE49-F238E27FC236}">
                          <a16:creationId xmlns:a16="http://schemas.microsoft.com/office/drawing/2014/main" id="{A9CB23A4-9938-7D74-902D-A0BD796DD4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0691" y="256849"/>
                      <a:ext cx="40376296" cy="2601533"/>
                      <a:chOff x="1127385" y="230020"/>
                      <a:chExt cx="40376296" cy="2601533"/>
                    </a:xfrm>
                  </p:grpSpPr>
                  <p:grpSp>
                    <p:nvGrpSpPr>
                      <p:cNvPr id="105" name="Skupina 104">
                        <a:extLst>
                          <a:ext uri="{FF2B5EF4-FFF2-40B4-BE49-F238E27FC236}">
                            <a16:creationId xmlns:a16="http://schemas.microsoft.com/office/drawing/2014/main" id="{1C208E0C-CBCB-7BBC-6F78-4228C44BDA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27385" y="230020"/>
                        <a:ext cx="40376296" cy="1737968"/>
                        <a:chOff x="1127385" y="230020"/>
                        <a:chExt cx="40376296" cy="1737968"/>
                      </a:xfrm>
                    </p:grpSpPr>
                    <p:grpSp>
                      <p:nvGrpSpPr>
                        <p:cNvPr id="127" name="Skupina 126">
                          <a:extLst>
                            <a:ext uri="{FF2B5EF4-FFF2-40B4-BE49-F238E27FC236}">
                              <a16:creationId xmlns:a16="http://schemas.microsoft.com/office/drawing/2014/main" id="{A694B47E-FB20-9705-4F1E-F0FE072B14C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27385" y="230022"/>
                          <a:ext cx="33553132" cy="1737966"/>
                          <a:chOff x="630815" y="6147171"/>
                          <a:chExt cx="33553132" cy="1737966"/>
                        </a:xfrm>
                      </p:grpSpPr>
                      <p:grpSp>
                        <p:nvGrpSpPr>
                          <p:cNvPr id="131" name="Skupina 130">
                            <a:extLst>
                              <a:ext uri="{FF2B5EF4-FFF2-40B4-BE49-F238E27FC236}">
                                <a16:creationId xmlns:a16="http://schemas.microsoft.com/office/drawing/2014/main" id="{5AC9E72C-E91E-F2CD-58A3-0C868A35C94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0815" y="6147172"/>
                            <a:ext cx="10930370" cy="1737965"/>
                            <a:chOff x="774621" y="6108829"/>
                            <a:chExt cx="10930370" cy="1800000"/>
                          </a:xfrm>
                        </p:grpSpPr>
                        <p:sp>
                          <p:nvSpPr>
                            <p:cNvPr id="145" name="Ovál 144">
                              <a:extLst>
                                <a:ext uri="{FF2B5EF4-FFF2-40B4-BE49-F238E27FC236}">
                                  <a16:creationId xmlns:a16="http://schemas.microsoft.com/office/drawing/2014/main" id="{8A398380-34FE-1956-F1E8-3F411072AF9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74621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146" name="Ovál 145">
                              <a:extLst>
                                <a:ext uri="{FF2B5EF4-FFF2-40B4-BE49-F238E27FC236}">
                                  <a16:creationId xmlns:a16="http://schemas.microsoft.com/office/drawing/2014/main" id="{6DD09112-F1BB-E1E7-6A4C-3AF242994F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33313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147" name="Ovál 146">
                              <a:extLst>
                                <a:ext uri="{FF2B5EF4-FFF2-40B4-BE49-F238E27FC236}">
                                  <a16:creationId xmlns:a16="http://schemas.microsoft.com/office/drawing/2014/main" id="{DEA845A4-3694-8FAD-3A6A-C77287E52F6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057839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148" name="Ovál 147">
                              <a:extLst>
                                <a:ext uri="{FF2B5EF4-FFF2-40B4-BE49-F238E27FC236}">
                                  <a16:creationId xmlns:a16="http://schemas.microsoft.com/office/drawing/2014/main" id="{0399056A-989A-E64A-15B8-9B6472F2DDA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345576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149" name="Ovál 148">
                              <a:extLst>
                                <a:ext uri="{FF2B5EF4-FFF2-40B4-BE49-F238E27FC236}">
                                  <a16:creationId xmlns:a16="http://schemas.microsoft.com/office/drawing/2014/main" id="{77671B18-12BA-B874-E8BE-1F1062DFA24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907701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</p:grpSp>
                      <p:grpSp>
                        <p:nvGrpSpPr>
                          <p:cNvPr id="132" name="Skupina 131">
                            <a:extLst>
                              <a:ext uri="{FF2B5EF4-FFF2-40B4-BE49-F238E27FC236}">
                                <a16:creationId xmlns:a16="http://schemas.microsoft.com/office/drawing/2014/main" id="{D17E16C6-70BB-AD54-3647-74DBCC00087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1942196" y="6147171"/>
                            <a:ext cx="22241751" cy="1737965"/>
                            <a:chOff x="11942196" y="6147171"/>
                            <a:chExt cx="22241751" cy="1737965"/>
                          </a:xfrm>
                        </p:grpSpPr>
                        <p:grpSp>
                          <p:nvGrpSpPr>
                            <p:cNvPr id="133" name="Skupina 132">
                              <a:extLst>
                                <a:ext uri="{FF2B5EF4-FFF2-40B4-BE49-F238E27FC236}">
                                  <a16:creationId xmlns:a16="http://schemas.microsoft.com/office/drawing/2014/main" id="{5C710344-B836-3F35-06E2-3269585552B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1942196" y="6147171"/>
                              <a:ext cx="10930370" cy="1737965"/>
                              <a:chOff x="774621" y="6108829"/>
                              <a:chExt cx="10930370" cy="1800000"/>
                            </a:xfrm>
                          </p:grpSpPr>
                          <p:sp>
                            <p:nvSpPr>
                              <p:cNvPr id="140" name="Ovál 139">
                                <a:extLst>
                                  <a:ext uri="{FF2B5EF4-FFF2-40B4-BE49-F238E27FC236}">
                                    <a16:creationId xmlns:a16="http://schemas.microsoft.com/office/drawing/2014/main" id="{6F5A1963-C9CD-41FA-7835-B9523896652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62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41" name="Ovál 140">
                                <a:extLst>
                                  <a:ext uri="{FF2B5EF4-FFF2-40B4-BE49-F238E27FC236}">
                                    <a16:creationId xmlns:a16="http://schemas.microsoft.com/office/drawing/2014/main" id="{52B30E36-DA8F-E3C0-3C17-F1386BF3B56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633313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42" name="Ovál 141">
                                <a:extLst>
                                  <a:ext uri="{FF2B5EF4-FFF2-40B4-BE49-F238E27FC236}">
                                    <a16:creationId xmlns:a16="http://schemas.microsoft.com/office/drawing/2014/main" id="{1CC223A7-B465-B497-31A3-33F4251B4C6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57839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43" name="Ovál 142">
                                <a:extLst>
                                  <a:ext uri="{FF2B5EF4-FFF2-40B4-BE49-F238E27FC236}">
                                    <a16:creationId xmlns:a16="http://schemas.microsoft.com/office/drawing/2014/main" id="{43157A6F-5EA1-764E-104E-B1CA5CDAB5D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345576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44" name="Ovál 143">
                                <a:extLst>
                                  <a:ext uri="{FF2B5EF4-FFF2-40B4-BE49-F238E27FC236}">
                                    <a16:creationId xmlns:a16="http://schemas.microsoft.com/office/drawing/2014/main" id="{5E935DD7-7350-2F15-91EB-C4C21E9DF37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90770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</p:grpSp>
                        <p:grpSp>
                          <p:nvGrpSpPr>
                            <p:cNvPr id="134" name="Skupina 133">
                              <a:extLst>
                                <a:ext uri="{FF2B5EF4-FFF2-40B4-BE49-F238E27FC236}">
                                  <a16:creationId xmlns:a16="http://schemas.microsoft.com/office/drawing/2014/main" id="{1C63BFB8-BCA1-9A93-00FB-43D219CCA98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3253577" y="6147171"/>
                              <a:ext cx="10930370" cy="1737965"/>
                              <a:chOff x="774621" y="6108829"/>
                              <a:chExt cx="10930370" cy="1800000"/>
                            </a:xfrm>
                          </p:grpSpPr>
                          <p:sp>
                            <p:nvSpPr>
                              <p:cNvPr id="135" name="Ovál 134">
                                <a:extLst>
                                  <a:ext uri="{FF2B5EF4-FFF2-40B4-BE49-F238E27FC236}">
                                    <a16:creationId xmlns:a16="http://schemas.microsoft.com/office/drawing/2014/main" id="{68CE2DC4-6E6E-1752-1BFF-E8BA8846B0E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62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36" name="Ovál 135">
                                <a:extLst>
                                  <a:ext uri="{FF2B5EF4-FFF2-40B4-BE49-F238E27FC236}">
                                    <a16:creationId xmlns:a16="http://schemas.microsoft.com/office/drawing/2014/main" id="{A17798CC-EFF1-AB8C-DB99-ACF58B30EAD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633313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37" name="Ovál 136">
                                <a:extLst>
                                  <a:ext uri="{FF2B5EF4-FFF2-40B4-BE49-F238E27FC236}">
                                    <a16:creationId xmlns:a16="http://schemas.microsoft.com/office/drawing/2014/main" id="{1081C3CB-0EFB-6778-0496-454F3618B1E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57839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38" name="Ovál 137">
                                <a:extLst>
                                  <a:ext uri="{FF2B5EF4-FFF2-40B4-BE49-F238E27FC236}">
                                    <a16:creationId xmlns:a16="http://schemas.microsoft.com/office/drawing/2014/main" id="{D4E17D42-DA59-EDD0-70DF-9D9A75F3B17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345576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39" name="Ovál 138">
                                <a:extLst>
                                  <a:ext uri="{FF2B5EF4-FFF2-40B4-BE49-F238E27FC236}">
                                    <a16:creationId xmlns:a16="http://schemas.microsoft.com/office/drawing/2014/main" id="{EB80F25A-E3EA-0655-39C5-0481A1DC185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90770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8" name="Ovál 127">
                          <a:extLst>
                            <a:ext uri="{FF2B5EF4-FFF2-40B4-BE49-F238E27FC236}">
                              <a16:creationId xmlns:a16="http://schemas.microsoft.com/office/drawing/2014/main" id="{A62B62CF-4923-E95C-D248-50FBFB5745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157615" y="230022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129" name="Ovál 128">
                          <a:extLst>
                            <a:ext uri="{FF2B5EF4-FFF2-40B4-BE49-F238E27FC236}">
                              <a16:creationId xmlns:a16="http://schemas.microsoft.com/office/drawing/2014/main" id="{6D5FAC6B-A7A2-608B-B291-4B64B4FFA8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706391" y="230020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130" name="Ovál 129">
                          <a:extLst>
                            <a:ext uri="{FF2B5EF4-FFF2-40B4-BE49-F238E27FC236}">
                              <a16:creationId xmlns:a16="http://schemas.microsoft.com/office/drawing/2014/main" id="{C217FCB8-11C4-F5F9-59BE-57C96D936E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432003" y="230021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  <p:grpSp>
                    <p:nvGrpSpPr>
                      <p:cNvPr id="106" name="Skupina 105">
                        <a:extLst>
                          <a:ext uri="{FF2B5EF4-FFF2-40B4-BE49-F238E27FC236}">
                            <a16:creationId xmlns:a16="http://schemas.microsoft.com/office/drawing/2014/main" id="{EDC4BB27-39D7-CA5A-0787-C0A30D633A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68222" y="2024871"/>
                        <a:ext cx="39906052" cy="806682"/>
                        <a:chOff x="1368222" y="2024871"/>
                        <a:chExt cx="39906052" cy="806682"/>
                      </a:xfrm>
                    </p:grpSpPr>
                    <p:grpSp>
                      <p:nvGrpSpPr>
                        <p:cNvPr id="107" name="Skupina 106">
                          <a:extLst>
                            <a:ext uri="{FF2B5EF4-FFF2-40B4-BE49-F238E27FC236}">
                              <a16:creationId xmlns:a16="http://schemas.microsoft.com/office/drawing/2014/main" id="{510F8451-9685-94A2-82F1-93FBCE671FF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68222" y="2024871"/>
                          <a:ext cx="33093368" cy="806682"/>
                          <a:chOff x="1368222" y="2024871"/>
                          <a:chExt cx="33093368" cy="806682"/>
                        </a:xfrm>
                      </p:grpSpPr>
                      <p:grpSp>
                        <p:nvGrpSpPr>
                          <p:cNvPr id="111" name="Skupina 110">
                            <a:extLst>
                              <a:ext uri="{FF2B5EF4-FFF2-40B4-BE49-F238E27FC236}">
                                <a16:creationId xmlns:a16="http://schemas.microsoft.com/office/drawing/2014/main" id="{16B62596-25A4-FD84-6126-F0D78E30049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98609" y="2024871"/>
                            <a:ext cx="28462981" cy="788650"/>
                            <a:chOff x="5998609" y="2024871"/>
                            <a:chExt cx="28462981" cy="788650"/>
                          </a:xfrm>
                        </p:grpSpPr>
                        <p:sp>
                          <p:nvSpPr>
                            <p:cNvPr id="114" name="Podnadpis 2">
                              <a:extLst>
                                <a:ext uri="{FF2B5EF4-FFF2-40B4-BE49-F238E27FC236}">
                                  <a16:creationId xmlns:a16="http://schemas.microsoft.com/office/drawing/2014/main" id="{AAD2FCFD-8403-6891-5D67-3A330C44DAAF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5998609" y="2053210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Samuel Beňo</a:t>
                              </a:r>
                            </a:p>
                          </p:txBody>
                        </p:sp>
                        <p:sp>
                          <p:nvSpPr>
                            <p:cNvPr id="115" name="Podnadpis 2">
                              <a:extLst>
                                <a:ext uri="{FF2B5EF4-FFF2-40B4-BE49-F238E27FC236}">
                                  <a16:creationId xmlns:a16="http://schemas.microsoft.com/office/drawing/2014/main" id="{8F61E38F-8F06-7F93-70FE-24379FBF1023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8289150" y="2044195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Denis </a:t>
                              </a:r>
                              <a:r>
                                <a:rPr lang="sk-SK" sz="1800" dirty="0" err="1"/>
                                <a:t>Dovala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16" name="Podnadpis 2">
                              <a:extLst>
                                <a:ext uri="{FF2B5EF4-FFF2-40B4-BE49-F238E27FC236}">
                                  <a16:creationId xmlns:a16="http://schemas.microsoft.com/office/drawing/2014/main" id="{2CEB9099-5A44-7D6D-69A4-7F82D3C15E9A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0563538" y="2035694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Sebastián Gabriel</a:t>
                              </a:r>
                            </a:p>
                          </p:txBody>
                        </p:sp>
                        <p:sp>
                          <p:nvSpPr>
                            <p:cNvPr id="117" name="Podnadpis 2">
                              <a:extLst>
                                <a:ext uri="{FF2B5EF4-FFF2-40B4-BE49-F238E27FC236}">
                                  <a16:creationId xmlns:a16="http://schemas.microsoft.com/office/drawing/2014/main" id="{19AE31CA-B63F-7A49-7423-194B7603C657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2678683" y="2026418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Kornélia </a:t>
                              </a:r>
                              <a:r>
                                <a:rPr lang="sk-SK" sz="1800" dirty="0" err="1"/>
                                <a:t>Chlebušová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18" name="Podnadpis 2">
                              <a:extLst>
                                <a:ext uri="{FF2B5EF4-FFF2-40B4-BE49-F238E27FC236}">
                                  <a16:creationId xmlns:a16="http://schemas.microsoft.com/office/drawing/2014/main" id="{5BBE1849-13FA-11BC-A886-1CBFE788B023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4962821" y="2026417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Lukáš </a:t>
                              </a:r>
                              <a:r>
                                <a:rPr lang="sk-SK" sz="1800" dirty="0" err="1"/>
                                <a:t>Kucharík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19" name="Podnadpis 2">
                              <a:extLst>
                                <a:ext uri="{FF2B5EF4-FFF2-40B4-BE49-F238E27FC236}">
                                  <a16:creationId xmlns:a16="http://schemas.microsoft.com/office/drawing/2014/main" id="{16B5A278-CF0C-6B07-48BF-E7A19A02C426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7250558" y="2024873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Diana Líšková</a:t>
                              </a:r>
                            </a:p>
                          </p:txBody>
                        </p:sp>
                        <p:sp>
                          <p:nvSpPr>
                            <p:cNvPr id="120" name="Podnadpis 2">
                              <a:extLst>
                                <a:ext uri="{FF2B5EF4-FFF2-40B4-BE49-F238E27FC236}">
                                  <a16:creationId xmlns:a16="http://schemas.microsoft.com/office/drawing/2014/main" id="{30ED138B-B56F-8D2B-95BC-688BFD3C3CB9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9538295" y="2035693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Sandra Líšková</a:t>
                              </a:r>
                            </a:p>
                          </p:txBody>
                        </p:sp>
                        <p:sp>
                          <p:nvSpPr>
                            <p:cNvPr id="121" name="Podnadpis 2">
                              <a:extLst>
                                <a:ext uri="{FF2B5EF4-FFF2-40B4-BE49-F238E27FC236}">
                                  <a16:creationId xmlns:a16="http://schemas.microsoft.com/office/drawing/2014/main" id="{10991A98-F8E2-7612-5D44-40CF553B940A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1811733" y="2035692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Daniela </a:t>
                              </a:r>
                              <a:r>
                                <a:rPr lang="sk-SK" sz="1800" dirty="0" err="1"/>
                                <a:t>Lodňanová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22" name="Podnadpis 2">
                              <a:extLst>
                                <a:ext uri="{FF2B5EF4-FFF2-40B4-BE49-F238E27FC236}">
                                  <a16:creationId xmlns:a16="http://schemas.microsoft.com/office/drawing/2014/main" id="{05D8AFBD-4FC4-EFD3-846B-8A48EEABBF6F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3990064" y="2024872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Viktória Slatinská</a:t>
                              </a:r>
                            </a:p>
                          </p:txBody>
                        </p:sp>
                        <p:sp>
                          <p:nvSpPr>
                            <p:cNvPr id="123" name="Podnadpis 2">
                              <a:extLst>
                                <a:ext uri="{FF2B5EF4-FFF2-40B4-BE49-F238E27FC236}">
                                  <a16:creationId xmlns:a16="http://schemas.microsoft.com/office/drawing/2014/main" id="{73BD8BD0-7836-A826-9593-4EC0B6F176BD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6274202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Alžbeta </a:t>
                              </a:r>
                              <a:r>
                                <a:rPr lang="sk-SK" sz="1800" dirty="0" err="1"/>
                                <a:t>Smitalová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24" name="Podnadpis 2">
                              <a:extLst>
                                <a:ext uri="{FF2B5EF4-FFF2-40B4-BE49-F238E27FC236}">
                                  <a16:creationId xmlns:a16="http://schemas.microsoft.com/office/drawing/2014/main" id="{FA9EC922-7CD1-1061-5157-E65B47F06757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8565538" y="2024871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Katarína </a:t>
                              </a:r>
                              <a:r>
                                <a:rPr lang="sk-SK" sz="1800" dirty="0" err="1"/>
                                <a:t>Sojková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25" name="Podnadpis 2">
                              <a:extLst>
                                <a:ext uri="{FF2B5EF4-FFF2-40B4-BE49-F238E27FC236}">
                                  <a16:creationId xmlns:a16="http://schemas.microsoft.com/office/drawing/2014/main" id="{4047B81E-ABDE-F0AF-F1A3-FCAE6E9512F6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30849676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Petra </a:t>
                              </a:r>
                              <a:r>
                                <a:rPr lang="sk-SK" sz="1800" dirty="0" err="1"/>
                                <a:t>Strhárska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26" name="Podnadpis 2">
                              <a:extLst>
                                <a:ext uri="{FF2B5EF4-FFF2-40B4-BE49-F238E27FC236}">
                                  <a16:creationId xmlns:a16="http://schemas.microsoft.com/office/drawing/2014/main" id="{100D8856-6C50-A884-90D9-E11B49C9CBA9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33123114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Laura Šusteková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12" name="Podnadpis 2">
                            <a:extLst>
                              <a:ext uri="{FF2B5EF4-FFF2-40B4-BE49-F238E27FC236}">
                                <a16:creationId xmlns:a16="http://schemas.microsoft.com/office/drawing/2014/main" id="{4E2BC6C3-DA17-3829-8A74-A1BC8FCCBA72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368222" y="2045289"/>
                            <a:ext cx="1338476" cy="760311"/>
                          </a:xfrm>
                          <a:prstGeom prst="rect">
                            <a:avLst/>
                          </a:prstGeom>
                        </p:spPr>
                        <p:txBody>
                          <a:bodyPr vert="horz" lIns="91440" tIns="45720" rIns="91440" bIns="45720" rtlCol="0">
                            <a:normAutofit/>
                          </a:bodyPr>
                          <a:lstStyle>
                            <a:lvl1pPr marL="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000"/>
                              </a:spcBef>
                              <a:buFont typeface="Arial" panose="020B0604020202020204" pitchFamily="34" charset="0"/>
                              <a:buNone/>
                              <a:defRPr sz="24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20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sk-SK" sz="1800" dirty="0"/>
                              <a:t>Miroslava Štefániková</a:t>
                            </a:r>
                          </a:p>
                        </p:txBody>
                      </p:sp>
                      <p:sp>
                        <p:nvSpPr>
                          <p:cNvPr id="113" name="Podnadpis 2">
                            <a:extLst>
                              <a:ext uri="{FF2B5EF4-FFF2-40B4-BE49-F238E27FC236}">
                                <a16:creationId xmlns:a16="http://schemas.microsoft.com/office/drawing/2014/main" id="{89BC28F8-B3D5-E9FB-6EB9-C38952F813F2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3640010" y="2071242"/>
                            <a:ext cx="1338476" cy="760311"/>
                          </a:xfrm>
                          <a:prstGeom prst="rect">
                            <a:avLst/>
                          </a:prstGeom>
                        </p:spPr>
                        <p:txBody>
                          <a:bodyPr vert="horz" lIns="91440" tIns="45720" rIns="91440" bIns="45720" rtlCol="0">
                            <a:normAutofit/>
                          </a:bodyPr>
                          <a:lstStyle>
                            <a:lvl1pPr marL="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000"/>
                              </a:spcBef>
                              <a:buFont typeface="Arial" panose="020B0604020202020204" pitchFamily="34" charset="0"/>
                              <a:buNone/>
                              <a:defRPr sz="24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20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sk-SK" sz="1800" dirty="0"/>
                              <a:t>Jarmila </a:t>
                            </a:r>
                            <a:r>
                              <a:rPr lang="sk-SK" sz="1800" dirty="0" err="1"/>
                              <a:t>Šmecková</a:t>
                            </a:r>
                            <a:endParaRPr lang="sk-SK" sz="1800" dirty="0"/>
                          </a:p>
                        </p:txBody>
                      </p:sp>
                    </p:grpSp>
                    <p:sp>
                      <p:nvSpPr>
                        <p:cNvPr id="108" name="Podnadpis 2">
                          <a:extLst>
                            <a:ext uri="{FF2B5EF4-FFF2-40B4-BE49-F238E27FC236}">
                              <a16:creationId xmlns:a16="http://schemas.microsoft.com/office/drawing/2014/main" id="{36482DA6-3036-FD7F-074B-B26689291AD6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5387022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Lesana Dolná</a:t>
                          </a:r>
                        </a:p>
                      </p:txBody>
                    </p:sp>
                    <p:sp>
                      <p:nvSpPr>
                        <p:cNvPr id="109" name="Podnadpis 2">
                          <a:extLst>
                            <a:ext uri="{FF2B5EF4-FFF2-40B4-BE49-F238E27FC236}">
                              <a16:creationId xmlns:a16="http://schemas.microsoft.com/office/drawing/2014/main" id="{B0780366-F451-9832-C4E5-5E87EC920E39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7661410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Andrej </a:t>
                          </a:r>
                          <a:r>
                            <a:rPr lang="sk-SK" sz="1800" dirty="0" err="1"/>
                            <a:t>Kurčík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110" name="Podnadpis 2">
                          <a:extLst>
                            <a:ext uri="{FF2B5EF4-FFF2-40B4-BE49-F238E27FC236}">
                              <a16:creationId xmlns:a16="http://schemas.microsoft.com/office/drawing/2014/main" id="{A01386F1-065C-2367-D141-2746DA26A67D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9935798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Martina </a:t>
                          </a:r>
                          <a:r>
                            <a:rPr lang="sk-SK" sz="1800" dirty="0" err="1"/>
                            <a:t>Pomaj</a:t>
                          </a:r>
                          <a:endParaRPr lang="sk-SK" sz="1800" dirty="0"/>
                        </a:p>
                      </p:txBody>
                    </p:sp>
                  </p:grpSp>
                </p:grpSp>
                <p:pic>
                  <p:nvPicPr>
                    <p:cNvPr id="104" name="Obrázok 103">
                      <a:extLst>
                        <a:ext uri="{FF2B5EF4-FFF2-40B4-BE49-F238E27FC236}">
                          <a16:creationId xmlns:a16="http://schemas.microsoft.com/office/drawing/2014/main" id="{A3750F9C-BCC6-1ACC-E0B0-6CA1A6831F2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39694961" y="312450"/>
                      <a:ext cx="1626762" cy="1626762"/>
                    </a:xfrm>
                    <a:prstGeom prst="ellipse">
                      <a:avLst/>
                    </a:prstGeom>
                  </p:spPr>
                </p:pic>
              </p:grpSp>
              <p:pic>
                <p:nvPicPr>
                  <p:cNvPr id="89" name="Obrázok 88">
                    <a:extLst>
                      <a:ext uri="{FF2B5EF4-FFF2-40B4-BE49-F238E27FC236}">
                        <a16:creationId xmlns:a16="http://schemas.microsoft.com/office/drawing/2014/main" id="{0E60D85E-7952-908B-A3C3-1D632AAD59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025803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0" name="Obrázok 89">
                    <a:extLst>
                      <a:ext uri="{FF2B5EF4-FFF2-40B4-BE49-F238E27FC236}">
                        <a16:creationId xmlns:a16="http://schemas.microsoft.com/office/drawing/2014/main" id="{00F43189-634A-BC06-FCFB-8CE01A205F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0610063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1" name="Obrázok 90">
                    <a:extLst>
                      <a:ext uri="{FF2B5EF4-FFF2-40B4-BE49-F238E27FC236}">
                        <a16:creationId xmlns:a16="http://schemas.microsoft.com/office/drawing/2014/main" id="{994B2DC0-E699-6F6E-E3F1-4293E897AB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9297239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2" name="Obrázok 91">
                    <a:extLst>
                      <a:ext uri="{FF2B5EF4-FFF2-40B4-BE49-F238E27FC236}">
                        <a16:creationId xmlns:a16="http://schemas.microsoft.com/office/drawing/2014/main" id="{1C926BE8-F5CB-7E2B-29DC-0B49FAC87C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697153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3" name="Obrázok 92">
                    <a:extLst>
                      <a:ext uri="{FF2B5EF4-FFF2-40B4-BE49-F238E27FC236}">
                        <a16:creationId xmlns:a16="http://schemas.microsoft.com/office/drawing/2014/main" id="{4DA6D16C-A57D-7E7A-E63A-B289DF7AB2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3747621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4" name="Obrázok 93">
                    <a:extLst>
                      <a:ext uri="{FF2B5EF4-FFF2-40B4-BE49-F238E27FC236}">
                        <a16:creationId xmlns:a16="http://schemas.microsoft.com/office/drawing/2014/main" id="{7429E10B-7127-1D6D-9A61-B5FEBA8482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1570290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5" name="Obrázok 94">
                    <a:extLst>
                      <a:ext uri="{FF2B5EF4-FFF2-40B4-BE49-F238E27FC236}">
                        <a16:creationId xmlns:a16="http://schemas.microsoft.com/office/drawing/2014/main" id="{D7170BB6-8017-1B02-39F5-F2B3158704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4727727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6" name="Obrázok 95">
                    <a:extLst>
                      <a:ext uri="{FF2B5EF4-FFF2-40B4-BE49-F238E27FC236}">
                        <a16:creationId xmlns:a16="http://schemas.microsoft.com/office/drawing/2014/main" id="{3CA1D35D-E34D-6E72-4332-55CE42F983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2439873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7" name="Obrázok 96">
                    <a:extLst>
                      <a:ext uri="{FF2B5EF4-FFF2-40B4-BE49-F238E27FC236}">
                        <a16:creationId xmlns:a16="http://schemas.microsoft.com/office/drawing/2014/main" id="{16D31CA3-7786-9799-10B3-558FD3EC21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832604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8" name="Obrázok 97">
                    <a:extLst>
                      <a:ext uri="{FF2B5EF4-FFF2-40B4-BE49-F238E27FC236}">
                        <a16:creationId xmlns:a16="http://schemas.microsoft.com/office/drawing/2014/main" id="{5C7AE808-3112-3141-1362-7D6B61A966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5157396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9" name="Obrázok 98">
                    <a:extLst>
                      <a:ext uri="{FF2B5EF4-FFF2-40B4-BE49-F238E27FC236}">
                        <a16:creationId xmlns:a16="http://schemas.microsoft.com/office/drawing/2014/main" id="{0E4A633B-D6B7-8049-B1BF-78CF9D95F2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7011714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100" name="Obrázok 99">
                    <a:extLst>
                      <a:ext uri="{FF2B5EF4-FFF2-40B4-BE49-F238E27FC236}">
                        <a16:creationId xmlns:a16="http://schemas.microsoft.com/office/drawing/2014/main" id="{EAD318A1-1E43-10C1-8A55-1C1BA81BE3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978609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101" name="Obrázok 100">
                    <a:extLst>
                      <a:ext uri="{FF2B5EF4-FFF2-40B4-BE49-F238E27FC236}">
                        <a16:creationId xmlns:a16="http://schemas.microsoft.com/office/drawing/2014/main" id="{53BA01B1-BAF2-7052-3DEA-8044ECC751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743178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102" name="Obrázok 101">
                    <a:extLst>
                      <a:ext uri="{FF2B5EF4-FFF2-40B4-BE49-F238E27FC236}">
                        <a16:creationId xmlns:a16="http://schemas.microsoft.com/office/drawing/2014/main" id="{666C8377-CB13-DFB3-206B-A153DA18AF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6019932" y="285405"/>
                    <a:ext cx="1627200" cy="1627200"/>
                  </a:xfrm>
                  <a:prstGeom prst="ellipse">
                    <a:avLst/>
                  </a:prstGeom>
                </p:spPr>
              </p:pic>
            </p:grpSp>
            <p:grpSp>
              <p:nvGrpSpPr>
                <p:cNvPr id="85" name="Skupina 84">
                  <a:extLst>
                    <a:ext uri="{FF2B5EF4-FFF2-40B4-BE49-F238E27FC236}">
                      <a16:creationId xmlns:a16="http://schemas.microsoft.com/office/drawing/2014/main" id="{2EE2BCBE-EBA3-6FDA-D020-DAAB82A764A9}"/>
                    </a:ext>
                  </a:extLst>
                </p:cNvPr>
                <p:cNvGrpSpPr/>
                <p:nvPr/>
              </p:nvGrpSpPr>
              <p:grpSpPr>
                <a:xfrm>
                  <a:off x="41799428" y="230022"/>
                  <a:ext cx="1797290" cy="2594743"/>
                  <a:chOff x="41799428" y="230022"/>
                  <a:chExt cx="1797290" cy="2594743"/>
                </a:xfrm>
              </p:grpSpPr>
              <p:sp>
                <p:nvSpPr>
                  <p:cNvPr id="86" name="Ovál 85">
                    <a:extLst>
                      <a:ext uri="{FF2B5EF4-FFF2-40B4-BE49-F238E27FC236}">
                        <a16:creationId xmlns:a16="http://schemas.microsoft.com/office/drawing/2014/main" id="{DAE23993-44BC-9763-BB15-532ADFCF8098}"/>
                      </a:ext>
                    </a:extLst>
                  </p:cNvPr>
                  <p:cNvSpPr/>
                  <p:nvPr/>
                </p:nvSpPr>
                <p:spPr>
                  <a:xfrm>
                    <a:off x="41799428" y="230022"/>
                    <a:ext cx="1797290" cy="173796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/>
                      </a:gs>
                      <a:gs pos="25000">
                        <a:schemeClr val="accent2"/>
                      </a:gs>
                      <a:gs pos="52000">
                        <a:srgbClr val="FF1991"/>
                      </a:gs>
                      <a:gs pos="100000">
                        <a:srgbClr val="6B18DA"/>
                      </a:gs>
                      <a:gs pos="75000">
                        <a:srgbClr val="C72BC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7" name="Podnadpis 2">
                    <a:extLst>
                      <a:ext uri="{FF2B5EF4-FFF2-40B4-BE49-F238E27FC236}">
                        <a16:creationId xmlns:a16="http://schemas.microsoft.com/office/drawing/2014/main" id="{EC003EDE-09CF-B909-6095-DFBE12704F1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028835" y="2064454"/>
                    <a:ext cx="1338476" cy="760311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sk-SK" sz="1800" dirty="0"/>
                      <a:t>Jana </a:t>
                    </a:r>
                    <a:r>
                      <a:rPr lang="sk-SK" sz="1800" dirty="0" err="1"/>
                      <a:t>Silingová</a:t>
                    </a:r>
                    <a:endParaRPr lang="sk-SK" sz="1800" dirty="0"/>
                  </a:p>
                </p:txBody>
              </p:sp>
            </p:grpSp>
          </p:grpSp>
          <p:pic>
            <p:nvPicPr>
              <p:cNvPr id="82" name="Obrázok 81">
                <a:extLst>
                  <a:ext uri="{FF2B5EF4-FFF2-40B4-BE49-F238E27FC236}">
                    <a16:creationId xmlns:a16="http://schemas.microsoft.com/office/drawing/2014/main" id="{A57BA1A8-92FC-BF94-4EAD-26EC02FF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884473" y="27839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3" name="Obrázok 82">
                <a:extLst>
                  <a:ext uri="{FF2B5EF4-FFF2-40B4-BE49-F238E27FC236}">
                    <a16:creationId xmlns:a16="http://schemas.microsoft.com/office/drawing/2014/main" id="{929A6BF9-20DD-A52C-A90B-FDBD8A0EC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84701" y="278396"/>
                <a:ext cx="1627200" cy="1627200"/>
              </a:xfrm>
              <a:prstGeom prst="ellipse">
                <a:avLst/>
              </a:prstGeom>
            </p:spPr>
          </p:pic>
        </p:grpSp>
        <p:pic>
          <p:nvPicPr>
            <p:cNvPr id="79" name="Obrázok 78">
              <a:extLst>
                <a:ext uri="{FF2B5EF4-FFF2-40B4-BE49-F238E27FC236}">
                  <a16:creationId xmlns:a16="http://schemas.microsoft.com/office/drawing/2014/main" id="{F3ED3C56-A246-392E-131A-1BECB6E2F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1554" y="278396"/>
              <a:ext cx="1627200" cy="1627200"/>
            </a:xfrm>
            <a:prstGeom prst="ellipse">
              <a:avLst/>
            </a:prstGeom>
          </p:spPr>
        </p:pic>
        <p:pic>
          <p:nvPicPr>
            <p:cNvPr id="80" name="Obrázok 79">
              <a:extLst>
                <a:ext uri="{FF2B5EF4-FFF2-40B4-BE49-F238E27FC236}">
                  <a16:creationId xmlns:a16="http://schemas.microsoft.com/office/drawing/2014/main" id="{9CB6DD5A-E5A9-A135-A451-709AE3167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52"/>
            <a:stretch/>
          </p:blipFill>
          <p:spPr>
            <a:xfrm>
              <a:off x="1116549" y="278396"/>
              <a:ext cx="1627200" cy="16272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0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237" y="941034"/>
            <a:ext cx="5507299" cy="1082799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Sebastián Gabriel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2340" y="2904623"/>
            <a:ext cx="3075092" cy="2843936"/>
          </a:xfrm>
        </p:spPr>
        <p:txBody>
          <a:bodyPr/>
          <a:lstStyle/>
          <a:p>
            <a:pPr algn="ctr"/>
            <a:r>
              <a:rPr lang="sk-SK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„</a:t>
            </a:r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So </a:t>
            </a:r>
            <a:r>
              <a:rPr lang="sk-SK" sz="2800" b="0" i="0" u="none" strike="noStrike" dirty="0" err="1">
                <a:solidFill>
                  <a:srgbClr val="222222"/>
                </a:solidFill>
                <a:effectLst/>
              </a:rPr>
              <a:t>Sebkom</a:t>
            </a:r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 sa zabavíš, kamaráta v ňom určite nestratíš. Keď raz bude milionár, zaručí ti tvoj honorár.“</a:t>
            </a:r>
          </a:p>
          <a:p>
            <a:pPr algn="ctr"/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205C6EA-6162-78AC-2717-AF035FE9B9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430" y="982730"/>
            <a:ext cx="4261303" cy="4397749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A68DCB3E-B2F0-F2ED-AD39-75D4EB2404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2B7BB3C-FB35-C7EC-C9E7-4BF253D8BF31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265E3B5B-803F-C583-B2B6-16AD56356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3C4B9ABD-207D-554B-6FF8-B8D9419EC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4A88FB93-6FF4-AD70-B60C-6DE548F8E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39703AE3-ED07-7610-0AFF-5CF180BDA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A3C4E524-5941-9805-26EA-0C86B1813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32262D4A-1655-38EC-C261-5E594D5708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3C1BDAE3-8286-ABFA-5A1E-B13399CC263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190" y="1141829"/>
            <a:ext cx="5949232" cy="1400174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Kornélia </a:t>
            </a:r>
            <a:r>
              <a:rPr lang="sk-SK" sz="5400" b="1" dirty="0" err="1">
                <a:latin typeface="+mn-lt"/>
              </a:rPr>
              <a:t>Chlebušová</a:t>
            </a:r>
            <a:endParaRPr lang="sk-SK" sz="5400" b="1" dirty="0">
              <a:latin typeface="+mn-l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9249" y="3314093"/>
            <a:ext cx="3189114" cy="3811588"/>
          </a:xfrm>
        </p:spPr>
        <p:txBody>
          <a:bodyPr>
            <a:normAutofit/>
          </a:bodyPr>
          <a:lstStyle/>
          <a:p>
            <a:pPr algn="ctr"/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„Nelka v hlave veľa má, na známky si pekne dbá. Ona si aj rada šije, a tancom cez víkendy žije.“</a:t>
            </a:r>
            <a:endParaRPr lang="sk-SK" sz="2800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F2994DE-0432-A312-11BE-B8CA5AFD24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473" y="764950"/>
            <a:ext cx="4179417" cy="4586393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4E11371A-8484-C18C-0DD7-64E2020CF6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317" y="5573290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64B62B74-946B-52D6-91BD-B01C754F7E35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BCC1523A-943F-1228-0AAA-7E7200504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4C638596-189D-6BFC-45AE-5C073387D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3B9EA4F7-691E-22F1-154D-81BBD807F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A8CD9A8B-7DFC-212E-453F-77C380B3F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B4BA2ABA-1D2D-98AF-6CA1-28AEC8837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D402D22B-840A-DDA9-120F-8A74D1098E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08EA9BFC-E86F-A7D6-33C3-5BFF89D7AF2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574" y="964975"/>
            <a:ext cx="5234797" cy="16002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Lukáš </a:t>
            </a:r>
            <a:r>
              <a:rPr lang="sk-SK" sz="5400" b="1" dirty="0" err="1">
                <a:latin typeface="+mn-lt"/>
              </a:rPr>
              <a:t>Kucharík</a:t>
            </a:r>
            <a:endParaRPr lang="sk-SK" sz="5400" b="1" dirty="0">
              <a:latin typeface="+mn-l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2891" y="3314093"/>
            <a:ext cx="3362162" cy="3811588"/>
          </a:xfrm>
        </p:spPr>
        <p:txBody>
          <a:bodyPr/>
          <a:lstStyle/>
          <a:p>
            <a:pPr algn="ctr"/>
            <a:r>
              <a:rPr lang="sk-SK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„</a:t>
            </a:r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Lukáš a jeho čierny humor, dostali sme z neho skoro tumor. City často </a:t>
            </a:r>
            <a:r>
              <a:rPr lang="sk-SK" sz="2800" b="0" i="0" u="none" strike="noStrike" dirty="0" err="1">
                <a:solidFill>
                  <a:srgbClr val="222222"/>
                </a:solidFill>
                <a:effectLst/>
              </a:rPr>
              <a:t>neprejavý</a:t>
            </a:r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, no je to človek obetavý.“</a:t>
            </a:r>
          </a:p>
          <a:p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81536E7-C13B-5298-F2D4-41BFF947EA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8"/>
          <a:stretch/>
        </p:blipFill>
        <p:spPr>
          <a:xfrm>
            <a:off x="1775779" y="664944"/>
            <a:ext cx="3899347" cy="4873026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61AA1A5F-B5CF-C53E-BE8E-916FEE261B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871" y="5622952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E2EFDC9-87FD-E10D-A4C9-0A1B029119BE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9FA9CAB7-B7C4-6755-30C2-4DEE62A5A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CD3A2FE1-22C1-1A52-D87B-BC146C1E4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DBA32980-63A5-6DED-C9D5-AAB1B328C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FF8FD714-E4BC-EB98-B40B-594CD5419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65352AE8-C047-9488-CC05-A6DAEE19C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3C0F9335-4E21-A97F-B5C8-EFB6D9454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822C2A21-D47F-2ED9-2567-2DD13E8C0FA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389" y="964975"/>
            <a:ext cx="4733925" cy="16002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Diana Líšková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4465" y="3215661"/>
            <a:ext cx="3451775" cy="3811588"/>
          </a:xfrm>
        </p:spPr>
        <p:txBody>
          <a:bodyPr/>
          <a:lstStyle/>
          <a:p>
            <a:pPr algn="ctr"/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„</a:t>
            </a:r>
            <a:r>
              <a:rPr lang="sk-SK" sz="2800" b="0" i="0" u="none" strike="noStrike" dirty="0" err="1">
                <a:solidFill>
                  <a:srgbClr val="222222"/>
                </a:solidFill>
                <a:effectLst/>
              </a:rPr>
              <a:t>Dida</a:t>
            </a:r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 naša gráci</a:t>
            </a:r>
            <a:r>
              <a:rPr lang="sk-SK" sz="2800" dirty="0">
                <a:solidFill>
                  <a:srgbClr val="222222"/>
                </a:solidFill>
              </a:rPr>
              <a:t>a,</a:t>
            </a:r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 tanec je pre ňu fantázia. Varenia sa nebojí, polievočku ti hneď uvarí.“</a:t>
            </a:r>
          </a:p>
          <a:p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9B82269-927B-44FF-C129-1E058075D6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5760" y="764950"/>
            <a:ext cx="4373722" cy="4641164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E9CBDED3-D745-1037-391F-5449A4BE4D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80E758E1-23EB-D35D-0908-73D30C8FEE2D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A87322BC-4256-3FD5-2EFE-182FB11AE1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B26A1862-1695-A06E-1A72-575CC0B51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8B56678C-50BA-E7FF-D222-DF2839580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B28B9C50-4F55-21C9-2B52-E24F77F4CA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25CBE26D-E412-2EAA-A4FC-202FFBAF4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69B2D731-2888-59F4-4537-3776EE985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04086442-8182-D589-D9EB-052AAAFE011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842" y="964975"/>
            <a:ext cx="4644042" cy="16002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Sandra Líšková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0720" y="3159251"/>
            <a:ext cx="3376286" cy="3811588"/>
          </a:xfrm>
        </p:spPr>
        <p:txBody>
          <a:bodyPr/>
          <a:lstStyle/>
          <a:p>
            <a:pPr algn="ctr"/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„Sandra to je naše motovidlo, sebavedomia by sa jej viac bodlo. </a:t>
            </a:r>
            <a:r>
              <a:rPr lang="sk-SK" sz="2800" b="0" i="0" u="none" strike="noStrike" dirty="0" err="1">
                <a:solidFill>
                  <a:srgbClr val="222222"/>
                </a:solidFill>
                <a:effectLst/>
              </a:rPr>
              <a:t>Parfém</a:t>
            </a:r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 využije ako nič, zneužije na teba aj bič.“</a:t>
            </a:r>
          </a:p>
          <a:p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DEFC99C-54B5-2FC7-114B-A03BC8F782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2044" y="736303"/>
            <a:ext cx="4524075" cy="4845896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A5E17A19-7810-4924-E34F-AFDABCF2D4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DC51974-214D-99C8-2609-B29F84760B6B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AF974D4C-F63D-8EF2-72C5-B21846D53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827C80A4-79A0-236C-2A34-2DB6E9C177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67A1950F-60F8-BE7A-2B8F-66A84E0F6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5DCD19CD-773B-C1FD-9803-F1B601A3E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24FBC264-F2B7-E439-8DF8-F03D22BD3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AE925BAD-227E-E666-3391-3168CB8EF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B2A4A7B7-6D40-B8C8-F8AE-6DBF7E39047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78" y="848643"/>
            <a:ext cx="5971322" cy="16002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Daniela </a:t>
            </a:r>
            <a:r>
              <a:rPr lang="sk-SK" sz="5400" b="1" dirty="0" err="1">
                <a:latin typeface="+mn-lt"/>
              </a:rPr>
              <a:t>Lodňanová</a:t>
            </a:r>
            <a:endParaRPr lang="sk-SK" sz="5400" b="1" dirty="0">
              <a:latin typeface="+mn-l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96984" y="3046412"/>
            <a:ext cx="3574605" cy="3811588"/>
          </a:xfrm>
        </p:spPr>
        <p:txBody>
          <a:bodyPr/>
          <a:lstStyle/>
          <a:p>
            <a:pPr algn="ctr"/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„</a:t>
            </a:r>
            <a:r>
              <a:rPr lang="sk-SK" sz="2800" b="0" i="0" u="none" strike="noStrike" dirty="0" err="1">
                <a:solidFill>
                  <a:srgbClr val="222222"/>
                </a:solidFill>
                <a:effectLst/>
              </a:rPr>
              <a:t>Dada</a:t>
            </a:r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 spolužiačka naša brčkavá, no nie je vôbec bezhlavá. Umenie je jej vášňou, snáď pôjde cestou správnou.“</a:t>
            </a:r>
          </a:p>
          <a:p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F1CD881-0C6B-BFCF-1B36-A062904AD9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905" y="764950"/>
            <a:ext cx="4530560" cy="4530560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B5239E3C-C16B-D0DE-283F-955DDFFA0C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C55E84B6-D3DA-A8EE-2A67-D6C8C3C76395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E6D88945-5102-52B5-4494-5288D4974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0BEAC7EF-C2B7-EF97-7D4D-92E01AA44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B6140F1E-E3BE-80CD-6073-DBA0736052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4D994C53-5238-11AE-3D8F-3EA01D11D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DD3C9BA2-FDAB-FA9A-475D-906F20E5F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B5AA21E5-3517-3B05-5115-5216576E1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6283D63B-D9C9-9E3D-7076-447D0C8C351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629" y="781305"/>
            <a:ext cx="5908371" cy="16002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Viktória Slatinská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4978" y="3046412"/>
            <a:ext cx="3525671" cy="3811588"/>
          </a:xfrm>
        </p:spPr>
        <p:txBody>
          <a:bodyPr/>
          <a:lstStyle/>
          <a:p>
            <a:pPr algn="ctr"/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„</a:t>
            </a:r>
            <a:r>
              <a:rPr lang="sk-SK" sz="2800" b="0" i="0" u="none" strike="noStrike" dirty="0" err="1">
                <a:solidFill>
                  <a:srgbClr val="222222"/>
                </a:solidFill>
                <a:effectLst/>
              </a:rPr>
              <a:t>Viki</a:t>
            </a:r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 malý drobec, no je to náš uznávaný ženský lovec. Psychológia jej celkom ide, v budúcnosti jej to iste vyjde.“</a:t>
            </a:r>
          </a:p>
          <a:p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EFC1D46-27C5-703A-484C-168D356797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741" y="764950"/>
            <a:ext cx="4316092" cy="4380223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206CFD3F-0E40-E993-87BC-7BBF1DE60B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3014DD7-99AD-968C-B532-6A5CD17F2CCD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D5C43A0F-2C9C-36FE-39CD-1D2B2683A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2E94AB57-0E13-0CD8-5BE2-3D1EFBCAB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CF80B07D-110B-8E27-6D61-FE1BAE700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E9C37119-64E4-7AD4-1B83-343D2BCD4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61C5A9B1-20E7-3DBE-C3A7-54596FE9DE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00EC5485-A0E9-C2CC-0CF4-E07DA439A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3BCC9D8D-2830-6165-3AE4-064D931A581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477" y="848643"/>
            <a:ext cx="5439059" cy="16002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Alžbeta </a:t>
            </a:r>
            <a:r>
              <a:rPr lang="sk-SK" sz="5400" b="1" dirty="0" err="1">
                <a:latin typeface="+mn-lt"/>
              </a:rPr>
              <a:t>Smitalová</a:t>
            </a:r>
            <a:endParaRPr lang="sk-SK" sz="5400" b="1" dirty="0">
              <a:latin typeface="+mn-l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01501" y="2941421"/>
            <a:ext cx="3005009" cy="3811588"/>
          </a:xfrm>
        </p:spPr>
        <p:txBody>
          <a:bodyPr/>
          <a:lstStyle/>
          <a:p>
            <a:pPr algn="ctr"/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„Betka vrčí ako čivava, na všetkých by iba kričala. Modré oči jej žiaria na diaľku, no možno na vás nimi zošle aj nejakú kliatbu.“</a:t>
            </a:r>
          </a:p>
          <a:p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44BDEAC-451B-C3E2-6390-D5CDF725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0451" y="764950"/>
            <a:ext cx="4384480" cy="4633500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0FC2D1B7-92C9-2963-2CBF-FFEE067165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9FF08DA-F9BA-3D07-8769-AE3FA08CFA76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B2599F3D-7DCF-4816-1900-135B3ED5F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909FC0A5-2E46-BD97-DB5B-8B5652ED3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03C8AD7E-FE79-9F24-8B96-B33991B98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43CE859F-476E-907E-4DF6-82C343F02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1D52A638-F031-0144-344C-90E1A2781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EE704E80-9F30-E3A3-E635-97DF4CB59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74F0F95B-491D-0963-112C-066BD78A0A7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415" y="964975"/>
            <a:ext cx="5234798" cy="16002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Katarína </a:t>
            </a:r>
            <a:r>
              <a:rPr lang="sk-SK" sz="5400" b="1" dirty="0" err="1">
                <a:latin typeface="+mn-lt"/>
              </a:rPr>
              <a:t>Sojková</a:t>
            </a:r>
            <a:endParaRPr lang="sk-SK" sz="5400" b="1" dirty="0">
              <a:latin typeface="+mn-l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7989" y="3314093"/>
            <a:ext cx="3301650" cy="3811588"/>
          </a:xfrm>
        </p:spPr>
        <p:txBody>
          <a:bodyPr/>
          <a:lstStyle/>
          <a:p>
            <a:pPr algn="ctr"/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„Katka rada oponuje, F1 zas veľmi miluje. Raz sa za </a:t>
            </a:r>
            <a:r>
              <a:rPr lang="sk-SK" sz="2800" b="0" i="0" u="none" strike="noStrike" dirty="0" err="1">
                <a:solidFill>
                  <a:srgbClr val="222222"/>
                </a:solidFill>
                <a:effectLst/>
              </a:rPr>
              <a:t>Leclerca</a:t>
            </a:r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 vydá a ku Ferrari sa ona pridá.“</a:t>
            </a:r>
          </a:p>
          <a:p>
            <a:br>
              <a:rPr lang="sk-SK" dirty="0"/>
            </a:br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1D84F3F-D244-4300-758E-5DD611B85D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3929" y="764950"/>
            <a:ext cx="4384650" cy="4933362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97A3977C-60C8-1968-3509-DEBF961D59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700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60C43714-DA5B-5B7A-6D94-433161CC4E53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21AE5C4D-D949-0055-23A4-AF7647D9A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FE290FF7-0AA3-51E6-F4C0-016C6113D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9153B3C6-6123-86B8-514C-B5E46776FB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2B68088F-02F5-5A36-FAD4-F35B7A980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5BC2ECA3-E76B-85DF-AD3B-A97E0B228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35D635FE-8D06-F13B-747B-0BA6A3726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C7700357-CA79-E7FC-696D-D24B05C137A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522" y="964975"/>
            <a:ext cx="4733925" cy="16002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Petra </a:t>
            </a:r>
            <a:r>
              <a:rPr lang="sk-SK" sz="5400" b="1" dirty="0" err="1">
                <a:latin typeface="+mn-lt"/>
              </a:rPr>
              <a:t>Strhárska</a:t>
            </a:r>
            <a:r>
              <a:rPr lang="sk-SK" sz="5400" b="1" dirty="0">
                <a:latin typeface="+mn-lt"/>
              </a:rPr>
              <a:t>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4147" y="3118569"/>
            <a:ext cx="3336674" cy="3067785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„Peťa na párty rada chodí, všade taktiež veľa škodí. Hlas má silný ako hrom, Máme ju radi každým dňom.“</a:t>
            </a:r>
          </a:p>
          <a:p>
            <a:pPr algn="ctr"/>
            <a:br>
              <a:rPr lang="sk-SK" sz="2800" dirty="0"/>
            </a:br>
            <a:endParaRPr lang="sk-SK" sz="2800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71C28C2-E898-6B7E-997A-04CB6D763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473" y="742596"/>
            <a:ext cx="4129722" cy="4751947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0E816EB0-E423-9EE7-A281-345158C484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46E500B0-5C36-C09E-7F61-10E17B13F7B8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BF854FEE-5055-D753-BD82-A49C35A93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E2C140FD-3441-BCEA-BCAB-41D1361F24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6596E6C9-DF21-AAE3-BDE0-61B17FB68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C2E036D8-DAC5-1463-7F80-05DB08C2E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90C86B4F-A688-4F4A-D08D-DAAE6B220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7CFF4F5F-77CB-FC11-5F02-A8F752DFA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584D2DC4-1FDF-0777-D9D5-5403C2866A6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A0A3FF7-B917-7148-F7DB-67ACD8D00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28" y="2536620"/>
            <a:ext cx="11356454" cy="1140177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78451E4-C7D9-A01C-7AC9-CA39FF1F88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219" y="3751291"/>
            <a:ext cx="3758920" cy="3103265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3AA8D946-819C-5C38-0E9F-1F54C36B1D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7295" y="3765671"/>
            <a:ext cx="3678259" cy="3092329"/>
          </a:xfrm>
          <a:prstGeom prst="rect">
            <a:avLst/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FB5DC6B7-E7AB-3BBF-3B04-9D9D9E0B0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28" y="3765671"/>
            <a:ext cx="3901835" cy="3092329"/>
          </a:xfrm>
          <a:prstGeom prst="rect">
            <a:avLst/>
          </a:prstGeom>
        </p:spPr>
      </p:pic>
      <p:grpSp>
        <p:nvGrpSpPr>
          <p:cNvPr id="85" name="Skupina 84">
            <a:extLst>
              <a:ext uri="{FF2B5EF4-FFF2-40B4-BE49-F238E27FC236}">
                <a16:creationId xmlns:a16="http://schemas.microsoft.com/office/drawing/2014/main" id="{9E6678A8-B790-D172-7EF0-5728B3584BD0}"/>
              </a:ext>
            </a:extLst>
          </p:cNvPr>
          <p:cNvGrpSpPr/>
          <p:nvPr/>
        </p:nvGrpSpPr>
        <p:grpSpPr>
          <a:xfrm>
            <a:off x="1042121" y="223233"/>
            <a:ext cx="42554597" cy="2601533"/>
            <a:chOff x="1042121" y="223233"/>
            <a:chExt cx="42554597" cy="2601533"/>
          </a:xfrm>
        </p:grpSpPr>
        <p:grpSp>
          <p:nvGrpSpPr>
            <p:cNvPr id="82" name="Skupina 81">
              <a:extLst>
                <a:ext uri="{FF2B5EF4-FFF2-40B4-BE49-F238E27FC236}">
                  <a16:creationId xmlns:a16="http://schemas.microsoft.com/office/drawing/2014/main" id="{E68EC89C-D328-629E-4FA7-C948E72F545D}"/>
                </a:ext>
              </a:extLst>
            </p:cNvPr>
            <p:cNvGrpSpPr/>
            <p:nvPr/>
          </p:nvGrpSpPr>
          <p:grpSpPr>
            <a:xfrm>
              <a:off x="1042121" y="223233"/>
              <a:ext cx="42554597" cy="2601533"/>
              <a:chOff x="1042121" y="223233"/>
              <a:chExt cx="42554597" cy="2601533"/>
            </a:xfrm>
          </p:grpSpPr>
          <p:grpSp>
            <p:nvGrpSpPr>
              <p:cNvPr id="79" name="Skupina 78">
                <a:extLst>
                  <a:ext uri="{FF2B5EF4-FFF2-40B4-BE49-F238E27FC236}">
                    <a16:creationId xmlns:a16="http://schemas.microsoft.com/office/drawing/2014/main" id="{3C6A8648-E090-6A8F-074A-CFBDF357F191}"/>
                  </a:ext>
                </a:extLst>
              </p:cNvPr>
              <p:cNvGrpSpPr/>
              <p:nvPr/>
            </p:nvGrpSpPr>
            <p:grpSpPr>
              <a:xfrm>
                <a:off x="1042121" y="223233"/>
                <a:ext cx="42554597" cy="2601533"/>
                <a:chOff x="1042121" y="223233"/>
                <a:chExt cx="42554597" cy="2601533"/>
              </a:xfrm>
            </p:grpSpPr>
            <p:grpSp>
              <p:nvGrpSpPr>
                <p:cNvPr id="78" name="Skupina 77">
                  <a:extLst>
                    <a:ext uri="{FF2B5EF4-FFF2-40B4-BE49-F238E27FC236}">
                      <a16:creationId xmlns:a16="http://schemas.microsoft.com/office/drawing/2014/main" id="{41EBD464-1EB4-5BF1-2A30-AC319CCF46B4}"/>
                    </a:ext>
                  </a:extLst>
                </p:cNvPr>
                <p:cNvGrpSpPr/>
                <p:nvPr/>
              </p:nvGrpSpPr>
              <p:grpSpPr>
                <a:xfrm>
                  <a:off x="1042121" y="223233"/>
                  <a:ext cx="40376296" cy="2601533"/>
                  <a:chOff x="1042121" y="223233"/>
                  <a:chExt cx="40376296" cy="2601533"/>
                </a:xfrm>
              </p:grpSpPr>
              <p:grpSp>
                <p:nvGrpSpPr>
                  <p:cNvPr id="59" name="Skupina 58">
                    <a:extLst>
                      <a:ext uri="{FF2B5EF4-FFF2-40B4-BE49-F238E27FC236}">
                        <a16:creationId xmlns:a16="http://schemas.microsoft.com/office/drawing/2014/main" id="{A5B34F1A-EF2D-C149-A26F-E713CB2189B9}"/>
                      </a:ext>
                    </a:extLst>
                  </p:cNvPr>
                  <p:cNvGrpSpPr/>
                  <p:nvPr/>
                </p:nvGrpSpPr>
                <p:grpSpPr>
                  <a:xfrm>
                    <a:off x="1042121" y="223233"/>
                    <a:ext cx="40376296" cy="2601533"/>
                    <a:chOff x="1030691" y="256849"/>
                    <a:chExt cx="40376296" cy="2601533"/>
                  </a:xfrm>
                </p:grpSpPr>
                <p:grpSp>
                  <p:nvGrpSpPr>
                    <p:cNvPr id="57" name="Skupina 56">
                      <a:extLst>
                        <a:ext uri="{FF2B5EF4-FFF2-40B4-BE49-F238E27FC236}">
                          <a16:creationId xmlns:a16="http://schemas.microsoft.com/office/drawing/2014/main" id="{A686BF80-6AC6-1DBB-FEF2-259C3425B1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0691" y="256849"/>
                      <a:ext cx="40376296" cy="2601533"/>
                      <a:chOff x="1127385" y="230020"/>
                      <a:chExt cx="40376296" cy="2601533"/>
                    </a:xfrm>
                  </p:grpSpPr>
                  <p:grpSp>
                    <p:nvGrpSpPr>
                      <p:cNvPr id="48" name="Skupina 47">
                        <a:extLst>
                          <a:ext uri="{FF2B5EF4-FFF2-40B4-BE49-F238E27FC236}">
                            <a16:creationId xmlns:a16="http://schemas.microsoft.com/office/drawing/2014/main" id="{81E41A13-FCD1-56AF-D340-796DE34AB4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27385" y="230020"/>
                        <a:ext cx="40376296" cy="1737968"/>
                        <a:chOff x="1127385" y="230020"/>
                        <a:chExt cx="40376296" cy="1737968"/>
                      </a:xfrm>
                    </p:grpSpPr>
                    <p:grpSp>
                      <p:nvGrpSpPr>
                        <p:cNvPr id="30" name="Skupina 29">
                          <a:extLst>
                            <a:ext uri="{FF2B5EF4-FFF2-40B4-BE49-F238E27FC236}">
                              <a16:creationId xmlns:a16="http://schemas.microsoft.com/office/drawing/2014/main" id="{C656CEEB-610B-85E7-BE4D-6D7F5648968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27385" y="230022"/>
                          <a:ext cx="33553132" cy="1737966"/>
                          <a:chOff x="630815" y="6147171"/>
                          <a:chExt cx="33553132" cy="1737966"/>
                        </a:xfrm>
                      </p:grpSpPr>
                      <p:grpSp>
                        <p:nvGrpSpPr>
                          <p:cNvPr id="26" name="Skupina 25">
                            <a:extLst>
                              <a:ext uri="{FF2B5EF4-FFF2-40B4-BE49-F238E27FC236}">
                                <a16:creationId xmlns:a16="http://schemas.microsoft.com/office/drawing/2014/main" id="{9EA59505-C866-33A2-CAEC-AECBB546CA4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0815" y="6147172"/>
                            <a:ext cx="10930370" cy="1737965"/>
                            <a:chOff x="774621" y="6108829"/>
                            <a:chExt cx="10930370" cy="1800000"/>
                          </a:xfrm>
                        </p:grpSpPr>
                        <p:sp>
                          <p:nvSpPr>
                            <p:cNvPr id="18" name="Ovál 17">
                              <a:extLst>
                                <a:ext uri="{FF2B5EF4-FFF2-40B4-BE49-F238E27FC236}">
                                  <a16:creationId xmlns:a16="http://schemas.microsoft.com/office/drawing/2014/main" id="{BA82AF38-18DB-BD12-D002-26FD82B7357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74621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2" name="Ovál 21">
                              <a:extLst>
                                <a:ext uri="{FF2B5EF4-FFF2-40B4-BE49-F238E27FC236}">
                                  <a16:creationId xmlns:a16="http://schemas.microsoft.com/office/drawing/2014/main" id="{8DCF2A48-40F8-70E6-9B89-18C08B3B79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33313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3" name="Ovál 22">
                              <a:extLst>
                                <a:ext uri="{FF2B5EF4-FFF2-40B4-BE49-F238E27FC236}">
                                  <a16:creationId xmlns:a16="http://schemas.microsoft.com/office/drawing/2014/main" id="{A6C0F143-98EC-41FD-5A37-D91917022EC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057839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4" name="Ovál 23">
                              <a:extLst>
                                <a:ext uri="{FF2B5EF4-FFF2-40B4-BE49-F238E27FC236}">
                                  <a16:creationId xmlns:a16="http://schemas.microsoft.com/office/drawing/2014/main" id="{573B69F2-DB52-51F1-CE1F-6973E0450B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345576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5" name="Ovál 24">
                              <a:extLst>
                                <a:ext uri="{FF2B5EF4-FFF2-40B4-BE49-F238E27FC236}">
                                  <a16:creationId xmlns:a16="http://schemas.microsoft.com/office/drawing/2014/main" id="{3B38EDC6-D420-F118-FEE9-BAD7D82B54A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907701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</p:grpSp>
                      <p:grpSp>
                        <p:nvGrpSpPr>
                          <p:cNvPr id="29" name="Skupina 28">
                            <a:extLst>
                              <a:ext uri="{FF2B5EF4-FFF2-40B4-BE49-F238E27FC236}">
                                <a16:creationId xmlns:a16="http://schemas.microsoft.com/office/drawing/2014/main" id="{BA13F9DD-B4A5-B306-9C4A-FD0796864F1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1942196" y="6147171"/>
                            <a:ext cx="22241751" cy="1737965"/>
                            <a:chOff x="11942196" y="6147171"/>
                            <a:chExt cx="22241751" cy="1737965"/>
                          </a:xfrm>
                        </p:grpSpPr>
                        <p:grpSp>
                          <p:nvGrpSpPr>
                            <p:cNvPr id="4" name="Skupina 3">
                              <a:extLst>
                                <a:ext uri="{FF2B5EF4-FFF2-40B4-BE49-F238E27FC236}">
                                  <a16:creationId xmlns:a16="http://schemas.microsoft.com/office/drawing/2014/main" id="{486A0CF9-6BC0-20DD-8B7C-CB9A973E803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1942196" y="6147171"/>
                              <a:ext cx="10930370" cy="1737965"/>
                              <a:chOff x="774621" y="6108829"/>
                              <a:chExt cx="10930370" cy="1800000"/>
                            </a:xfrm>
                          </p:grpSpPr>
                          <p:sp>
                            <p:nvSpPr>
                              <p:cNvPr id="5" name="Ovál 4">
                                <a:extLst>
                                  <a:ext uri="{FF2B5EF4-FFF2-40B4-BE49-F238E27FC236}">
                                    <a16:creationId xmlns:a16="http://schemas.microsoft.com/office/drawing/2014/main" id="{7D6E2164-5B37-8B38-0B1A-ED78FDC7E45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62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9" name="Ovál 8">
                                <a:extLst>
                                  <a:ext uri="{FF2B5EF4-FFF2-40B4-BE49-F238E27FC236}">
                                    <a16:creationId xmlns:a16="http://schemas.microsoft.com/office/drawing/2014/main" id="{62884E71-60F1-E2BB-707B-7AB8325DDCD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633313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0" name="Ovál 9">
                                <a:extLst>
                                  <a:ext uri="{FF2B5EF4-FFF2-40B4-BE49-F238E27FC236}">
                                    <a16:creationId xmlns:a16="http://schemas.microsoft.com/office/drawing/2014/main" id="{59C43763-FE97-D55E-F482-A44676B1B24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57839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1" name="Ovál 10">
                                <a:extLst>
                                  <a:ext uri="{FF2B5EF4-FFF2-40B4-BE49-F238E27FC236}">
                                    <a16:creationId xmlns:a16="http://schemas.microsoft.com/office/drawing/2014/main" id="{F2CF780B-0189-9584-37EC-8BF4301E04C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345576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3" name="Ovál 12">
                                <a:extLst>
                                  <a:ext uri="{FF2B5EF4-FFF2-40B4-BE49-F238E27FC236}">
                                    <a16:creationId xmlns:a16="http://schemas.microsoft.com/office/drawing/2014/main" id="{E8B7A3D3-12D7-093C-DD06-0C8E359E6BF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90770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</p:grpSp>
                        <p:grpSp>
                          <p:nvGrpSpPr>
                            <p:cNvPr id="17" name="Skupina 16">
                              <a:extLst>
                                <a:ext uri="{FF2B5EF4-FFF2-40B4-BE49-F238E27FC236}">
                                  <a16:creationId xmlns:a16="http://schemas.microsoft.com/office/drawing/2014/main" id="{E6F6CD54-D330-86C4-DE81-4101815EC80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3253577" y="6147171"/>
                              <a:ext cx="10930370" cy="1737965"/>
                              <a:chOff x="774621" y="6108829"/>
                              <a:chExt cx="10930370" cy="1800000"/>
                            </a:xfrm>
                          </p:grpSpPr>
                          <p:sp>
                            <p:nvSpPr>
                              <p:cNvPr id="19" name="Ovál 18">
                                <a:extLst>
                                  <a:ext uri="{FF2B5EF4-FFF2-40B4-BE49-F238E27FC236}">
                                    <a16:creationId xmlns:a16="http://schemas.microsoft.com/office/drawing/2014/main" id="{260EBBA4-649D-EE77-C264-AFF79537C53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62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0" name="Ovál 19">
                                <a:extLst>
                                  <a:ext uri="{FF2B5EF4-FFF2-40B4-BE49-F238E27FC236}">
                                    <a16:creationId xmlns:a16="http://schemas.microsoft.com/office/drawing/2014/main" id="{CE7F05E9-D08F-B795-C911-684A959F4BC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633313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1" name="Ovál 20">
                                <a:extLst>
                                  <a:ext uri="{FF2B5EF4-FFF2-40B4-BE49-F238E27FC236}">
                                    <a16:creationId xmlns:a16="http://schemas.microsoft.com/office/drawing/2014/main" id="{C04115B8-AF4C-B42A-A72E-0361E94F452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57839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7" name="Ovál 26">
                                <a:extLst>
                                  <a:ext uri="{FF2B5EF4-FFF2-40B4-BE49-F238E27FC236}">
                                    <a16:creationId xmlns:a16="http://schemas.microsoft.com/office/drawing/2014/main" id="{1BFEB5A9-7AAC-A265-C7DE-A1B767BC936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345576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8" name="Ovál 27">
                                <a:extLst>
                                  <a:ext uri="{FF2B5EF4-FFF2-40B4-BE49-F238E27FC236}">
                                    <a16:creationId xmlns:a16="http://schemas.microsoft.com/office/drawing/2014/main" id="{6EB0EE01-A223-E840-555D-C318EFD77F4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90770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" name="Ovál 11">
                          <a:extLst>
                            <a:ext uri="{FF2B5EF4-FFF2-40B4-BE49-F238E27FC236}">
                              <a16:creationId xmlns:a16="http://schemas.microsoft.com/office/drawing/2014/main" id="{7A2CEABF-9C11-4B8E-06DA-4EC1966052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157615" y="230022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32" name="Ovál 31">
                          <a:extLst>
                            <a:ext uri="{FF2B5EF4-FFF2-40B4-BE49-F238E27FC236}">
                              <a16:creationId xmlns:a16="http://schemas.microsoft.com/office/drawing/2014/main" id="{B0F893B4-4542-C15C-3C34-B57E31086A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706391" y="230020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47" name="Ovál 46">
                          <a:extLst>
                            <a:ext uri="{FF2B5EF4-FFF2-40B4-BE49-F238E27FC236}">
                              <a16:creationId xmlns:a16="http://schemas.microsoft.com/office/drawing/2014/main" id="{06609B72-9C24-94D7-8654-99510BAD6D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432003" y="230021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  <p:grpSp>
                    <p:nvGrpSpPr>
                      <p:cNvPr id="54" name="Skupina 53">
                        <a:extLst>
                          <a:ext uri="{FF2B5EF4-FFF2-40B4-BE49-F238E27FC236}">
                            <a16:creationId xmlns:a16="http://schemas.microsoft.com/office/drawing/2014/main" id="{45A70D6C-E196-0F13-CDD8-1494E0DEC8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68222" y="2024871"/>
                        <a:ext cx="39906052" cy="806682"/>
                        <a:chOff x="1368222" y="2024871"/>
                        <a:chExt cx="39906052" cy="806682"/>
                      </a:xfrm>
                    </p:grpSpPr>
                    <p:grpSp>
                      <p:nvGrpSpPr>
                        <p:cNvPr id="56" name="Skupina 55">
                          <a:extLst>
                            <a:ext uri="{FF2B5EF4-FFF2-40B4-BE49-F238E27FC236}">
                              <a16:creationId xmlns:a16="http://schemas.microsoft.com/office/drawing/2014/main" id="{12733519-A5F0-7097-2237-7FB74CD620F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68222" y="2024871"/>
                          <a:ext cx="33093368" cy="806682"/>
                          <a:chOff x="1368222" y="2024871"/>
                          <a:chExt cx="33093368" cy="806682"/>
                        </a:xfrm>
                      </p:grpSpPr>
                      <p:grpSp>
                        <p:nvGrpSpPr>
                          <p:cNvPr id="51" name="Skupina 50">
                            <a:extLst>
                              <a:ext uri="{FF2B5EF4-FFF2-40B4-BE49-F238E27FC236}">
                                <a16:creationId xmlns:a16="http://schemas.microsoft.com/office/drawing/2014/main" id="{FCCEBBC6-5125-32BB-853E-E3881E0706E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98609" y="2024871"/>
                            <a:ext cx="28462981" cy="788650"/>
                            <a:chOff x="5998609" y="2024871"/>
                            <a:chExt cx="28462981" cy="788650"/>
                          </a:xfrm>
                        </p:grpSpPr>
                        <p:sp>
                          <p:nvSpPr>
                            <p:cNvPr id="33" name="Podnadpis 2">
                              <a:extLst>
                                <a:ext uri="{FF2B5EF4-FFF2-40B4-BE49-F238E27FC236}">
                                  <a16:creationId xmlns:a16="http://schemas.microsoft.com/office/drawing/2014/main" id="{6563D9AE-169B-6166-D4E7-2AFFBC93DE5A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5998609" y="2053210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Samuel Beňo</a:t>
                              </a:r>
                            </a:p>
                          </p:txBody>
                        </p:sp>
                        <p:sp>
                          <p:nvSpPr>
                            <p:cNvPr id="34" name="Podnadpis 2">
                              <a:extLst>
                                <a:ext uri="{FF2B5EF4-FFF2-40B4-BE49-F238E27FC236}">
                                  <a16:creationId xmlns:a16="http://schemas.microsoft.com/office/drawing/2014/main" id="{93774FBE-FC34-7326-87BA-07FE7DB2E44F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8289150" y="2044195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Denis </a:t>
                              </a:r>
                              <a:r>
                                <a:rPr lang="sk-SK" sz="1800" dirty="0" err="1"/>
                                <a:t>Dovala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35" name="Podnadpis 2">
                              <a:extLst>
                                <a:ext uri="{FF2B5EF4-FFF2-40B4-BE49-F238E27FC236}">
                                  <a16:creationId xmlns:a16="http://schemas.microsoft.com/office/drawing/2014/main" id="{81AEA973-693E-C1B4-8408-D82E942B5C7E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0563538" y="2035694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Sebastián Gabriel</a:t>
                              </a:r>
                            </a:p>
                          </p:txBody>
                        </p:sp>
                        <p:sp>
                          <p:nvSpPr>
                            <p:cNvPr id="36" name="Podnadpis 2">
                              <a:extLst>
                                <a:ext uri="{FF2B5EF4-FFF2-40B4-BE49-F238E27FC236}">
                                  <a16:creationId xmlns:a16="http://schemas.microsoft.com/office/drawing/2014/main" id="{365FF5A6-8A3C-D788-26E0-E08B841C0153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2678683" y="2026418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Kornélia </a:t>
                              </a:r>
                              <a:r>
                                <a:rPr lang="sk-SK" sz="1800" dirty="0" err="1"/>
                                <a:t>Chlebušová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37" name="Podnadpis 2">
                              <a:extLst>
                                <a:ext uri="{FF2B5EF4-FFF2-40B4-BE49-F238E27FC236}">
                                  <a16:creationId xmlns:a16="http://schemas.microsoft.com/office/drawing/2014/main" id="{13F0C504-D363-CEB3-C7DB-2425557A1186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4962821" y="2026417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Lukáš </a:t>
                              </a:r>
                              <a:r>
                                <a:rPr lang="sk-SK" sz="1800" dirty="0" err="1"/>
                                <a:t>Kucharík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38" name="Podnadpis 2">
                              <a:extLst>
                                <a:ext uri="{FF2B5EF4-FFF2-40B4-BE49-F238E27FC236}">
                                  <a16:creationId xmlns:a16="http://schemas.microsoft.com/office/drawing/2014/main" id="{74D2BE1F-983F-6EAA-FB13-D8B0336EAF90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7250558" y="2024873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Diana Líšková</a:t>
                              </a:r>
                            </a:p>
                          </p:txBody>
                        </p:sp>
                        <p:sp>
                          <p:nvSpPr>
                            <p:cNvPr id="39" name="Podnadpis 2">
                              <a:extLst>
                                <a:ext uri="{FF2B5EF4-FFF2-40B4-BE49-F238E27FC236}">
                                  <a16:creationId xmlns:a16="http://schemas.microsoft.com/office/drawing/2014/main" id="{731ADC60-557C-2F84-AF07-62AF7369B6FC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9538295" y="2035693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Sandra Líšková</a:t>
                              </a:r>
                            </a:p>
                          </p:txBody>
                        </p:sp>
                        <p:sp>
                          <p:nvSpPr>
                            <p:cNvPr id="40" name="Podnadpis 2">
                              <a:extLst>
                                <a:ext uri="{FF2B5EF4-FFF2-40B4-BE49-F238E27FC236}">
                                  <a16:creationId xmlns:a16="http://schemas.microsoft.com/office/drawing/2014/main" id="{8E9BDB9F-87C9-4EA1-544F-983E35415362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1811733" y="2035692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Daniela </a:t>
                              </a:r>
                              <a:r>
                                <a:rPr lang="sk-SK" sz="1800" dirty="0" err="1"/>
                                <a:t>Lodňanová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1" name="Podnadpis 2">
                              <a:extLst>
                                <a:ext uri="{FF2B5EF4-FFF2-40B4-BE49-F238E27FC236}">
                                  <a16:creationId xmlns:a16="http://schemas.microsoft.com/office/drawing/2014/main" id="{D8D012BB-A2E3-CA89-202B-535A800182A8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3990064" y="2024872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Viktória Slatinská</a:t>
                              </a:r>
                            </a:p>
                          </p:txBody>
                        </p:sp>
                        <p:sp>
                          <p:nvSpPr>
                            <p:cNvPr id="42" name="Podnadpis 2">
                              <a:extLst>
                                <a:ext uri="{FF2B5EF4-FFF2-40B4-BE49-F238E27FC236}">
                                  <a16:creationId xmlns:a16="http://schemas.microsoft.com/office/drawing/2014/main" id="{2021D964-9DF0-99AB-E7E8-AB7BEB032D3B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6274202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Alžbeta </a:t>
                              </a:r>
                              <a:r>
                                <a:rPr lang="sk-SK" sz="1800" dirty="0" err="1"/>
                                <a:t>Smitalová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3" name="Podnadpis 2">
                              <a:extLst>
                                <a:ext uri="{FF2B5EF4-FFF2-40B4-BE49-F238E27FC236}">
                                  <a16:creationId xmlns:a16="http://schemas.microsoft.com/office/drawing/2014/main" id="{5031627D-E2E2-ADA4-AEF4-9A632603502C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8565538" y="2024871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Katarína </a:t>
                              </a:r>
                              <a:r>
                                <a:rPr lang="sk-SK" sz="1800" dirty="0" err="1"/>
                                <a:t>Sojková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4" name="Podnadpis 2">
                              <a:extLst>
                                <a:ext uri="{FF2B5EF4-FFF2-40B4-BE49-F238E27FC236}">
                                  <a16:creationId xmlns:a16="http://schemas.microsoft.com/office/drawing/2014/main" id="{1D4B0271-C9C9-CB1B-349D-016ECB232C4B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30849676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Petra </a:t>
                              </a:r>
                              <a:r>
                                <a:rPr lang="sk-SK" sz="1800" dirty="0" err="1"/>
                                <a:t>Strhárska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5" name="Podnadpis 2">
                              <a:extLst>
                                <a:ext uri="{FF2B5EF4-FFF2-40B4-BE49-F238E27FC236}">
                                  <a16:creationId xmlns:a16="http://schemas.microsoft.com/office/drawing/2014/main" id="{2402626E-13EC-9FEF-CE01-7056875EF34A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33123114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Laura Šusteková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2" name="Podnadpis 2">
                            <a:extLst>
                              <a:ext uri="{FF2B5EF4-FFF2-40B4-BE49-F238E27FC236}">
                                <a16:creationId xmlns:a16="http://schemas.microsoft.com/office/drawing/2014/main" id="{36BAD255-D0A1-BF6E-D61E-D6E432F9961B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368222" y="2045289"/>
                            <a:ext cx="1338476" cy="760311"/>
                          </a:xfrm>
                          <a:prstGeom prst="rect">
                            <a:avLst/>
                          </a:prstGeom>
                        </p:spPr>
                        <p:txBody>
                          <a:bodyPr vert="horz" lIns="91440" tIns="45720" rIns="91440" bIns="45720" rtlCol="0">
                            <a:normAutofit/>
                          </a:bodyPr>
                          <a:lstStyle>
                            <a:lvl1pPr marL="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000"/>
                              </a:spcBef>
                              <a:buFont typeface="Arial" panose="020B0604020202020204" pitchFamily="34" charset="0"/>
                              <a:buNone/>
                              <a:defRPr sz="24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20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sk-SK" sz="1800" dirty="0"/>
                              <a:t>Miroslava Štefániková</a:t>
                            </a:r>
                          </a:p>
                        </p:txBody>
                      </p:sp>
                      <p:sp>
                        <p:nvSpPr>
                          <p:cNvPr id="55" name="Podnadpis 2">
                            <a:extLst>
                              <a:ext uri="{FF2B5EF4-FFF2-40B4-BE49-F238E27FC236}">
                                <a16:creationId xmlns:a16="http://schemas.microsoft.com/office/drawing/2014/main" id="{F8EEB11E-A49C-8B8C-9245-3695FD39B73A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3640010" y="2071242"/>
                            <a:ext cx="1338476" cy="760311"/>
                          </a:xfrm>
                          <a:prstGeom prst="rect">
                            <a:avLst/>
                          </a:prstGeom>
                        </p:spPr>
                        <p:txBody>
                          <a:bodyPr vert="horz" lIns="91440" tIns="45720" rIns="91440" bIns="45720" rtlCol="0">
                            <a:normAutofit/>
                          </a:bodyPr>
                          <a:lstStyle>
                            <a:lvl1pPr marL="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000"/>
                              </a:spcBef>
                              <a:buFont typeface="Arial" panose="020B0604020202020204" pitchFamily="34" charset="0"/>
                              <a:buNone/>
                              <a:defRPr sz="24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20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sk-SK" sz="1800" dirty="0"/>
                              <a:t>Jarmila </a:t>
                            </a:r>
                            <a:r>
                              <a:rPr lang="sk-SK" sz="1800" dirty="0" err="1"/>
                              <a:t>Šmecková</a:t>
                            </a:r>
                            <a:endParaRPr lang="sk-SK" sz="1800" dirty="0"/>
                          </a:p>
                        </p:txBody>
                      </p:sp>
                    </p:grpSp>
                    <p:sp>
                      <p:nvSpPr>
                        <p:cNvPr id="49" name="Podnadpis 2">
                          <a:extLst>
                            <a:ext uri="{FF2B5EF4-FFF2-40B4-BE49-F238E27FC236}">
                              <a16:creationId xmlns:a16="http://schemas.microsoft.com/office/drawing/2014/main" id="{8E6ECA2A-3612-BCEC-9DC5-02DD3A2B95F4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5387022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Lesana Dolná</a:t>
                          </a:r>
                        </a:p>
                      </p:txBody>
                    </p:sp>
                    <p:sp>
                      <p:nvSpPr>
                        <p:cNvPr id="50" name="Podnadpis 2">
                          <a:extLst>
                            <a:ext uri="{FF2B5EF4-FFF2-40B4-BE49-F238E27FC236}">
                              <a16:creationId xmlns:a16="http://schemas.microsoft.com/office/drawing/2014/main" id="{7BC1E856-6A2C-646C-AD18-A4B246639290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7661410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Andrej </a:t>
                          </a:r>
                          <a:r>
                            <a:rPr lang="sk-SK" sz="1800" dirty="0" err="1"/>
                            <a:t>Kurčík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53" name="Podnadpis 2">
                          <a:extLst>
                            <a:ext uri="{FF2B5EF4-FFF2-40B4-BE49-F238E27FC236}">
                              <a16:creationId xmlns:a16="http://schemas.microsoft.com/office/drawing/2014/main" id="{890E16ED-CD7F-96FC-E83B-310CBD0C5A4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9935798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Martina </a:t>
                          </a:r>
                          <a:r>
                            <a:rPr lang="sk-SK" sz="1800" dirty="0" err="1"/>
                            <a:t>Pomaj</a:t>
                          </a:r>
                          <a:endParaRPr lang="sk-SK" sz="1800" dirty="0"/>
                        </a:p>
                      </p:txBody>
                    </p:sp>
                  </p:grpSp>
                </p:grpSp>
                <p:pic>
                  <p:nvPicPr>
                    <p:cNvPr id="58" name="Obrázok 57">
                      <a:extLst>
                        <a:ext uri="{FF2B5EF4-FFF2-40B4-BE49-F238E27FC236}">
                          <a16:creationId xmlns:a16="http://schemas.microsoft.com/office/drawing/2014/main" id="{428562F6-1A73-0572-7CB4-D63451B5108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39694961" y="312450"/>
                      <a:ext cx="1626762" cy="1626762"/>
                    </a:xfrm>
                    <a:prstGeom prst="ellipse">
                      <a:avLst/>
                    </a:prstGeom>
                  </p:spPr>
                </p:pic>
              </p:grpSp>
              <p:pic>
                <p:nvPicPr>
                  <p:cNvPr id="60" name="Obrázok 59">
                    <a:hlinkClick r:id="rId7" action="ppaction://hlinksldjump"/>
                    <a:extLst>
                      <a:ext uri="{FF2B5EF4-FFF2-40B4-BE49-F238E27FC236}">
                        <a16:creationId xmlns:a16="http://schemas.microsoft.com/office/drawing/2014/main" id="{6F4C7FBD-427B-11C7-B8D3-81AB394C0E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025803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1" name="Obrázok 60">
                    <a:extLst>
                      <a:ext uri="{FF2B5EF4-FFF2-40B4-BE49-F238E27FC236}">
                        <a16:creationId xmlns:a16="http://schemas.microsoft.com/office/drawing/2014/main" id="{C13B37BA-625D-1A30-F16F-FC157674E5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0610063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2" name="Obrázok 61">
                    <a:extLst>
                      <a:ext uri="{FF2B5EF4-FFF2-40B4-BE49-F238E27FC236}">
                        <a16:creationId xmlns:a16="http://schemas.microsoft.com/office/drawing/2014/main" id="{D0FC59A9-4A4C-9CFF-80D4-F1979ADF85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9297239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3" name="Obrázok 62">
                    <a:hlinkClick r:id="rId11" action="ppaction://hlinksldjump"/>
                    <a:extLst>
                      <a:ext uri="{FF2B5EF4-FFF2-40B4-BE49-F238E27FC236}">
                        <a16:creationId xmlns:a16="http://schemas.microsoft.com/office/drawing/2014/main" id="{B8576825-8987-AFC5-6569-6324DCC7ED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697153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4" name="Obrázok 63">
                    <a:extLst>
                      <a:ext uri="{FF2B5EF4-FFF2-40B4-BE49-F238E27FC236}">
                        <a16:creationId xmlns:a16="http://schemas.microsoft.com/office/drawing/2014/main" id="{AD49E495-393B-AAB4-56D8-A566032F98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3747621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5" name="Obrázok 64">
                    <a:extLst>
                      <a:ext uri="{FF2B5EF4-FFF2-40B4-BE49-F238E27FC236}">
                        <a16:creationId xmlns:a16="http://schemas.microsoft.com/office/drawing/2014/main" id="{4FCE7216-8684-5E0F-BDF6-2C580096CD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1570290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6" name="Obrázok 65">
                    <a:extLst>
                      <a:ext uri="{FF2B5EF4-FFF2-40B4-BE49-F238E27FC236}">
                        <a16:creationId xmlns:a16="http://schemas.microsoft.com/office/drawing/2014/main" id="{5467D42D-9840-7948-5CEE-CC82C54EB1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4727727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7" name="Obrázok 66">
                    <a:extLst>
                      <a:ext uri="{FF2B5EF4-FFF2-40B4-BE49-F238E27FC236}">
                        <a16:creationId xmlns:a16="http://schemas.microsoft.com/office/drawing/2014/main" id="{28F4933E-1676-18F4-F89C-699947D73D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2439873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8" name="Obrázok 67">
                    <a:extLst>
                      <a:ext uri="{FF2B5EF4-FFF2-40B4-BE49-F238E27FC236}">
                        <a16:creationId xmlns:a16="http://schemas.microsoft.com/office/drawing/2014/main" id="{56D17CE9-762C-746F-5371-5DA92D51E1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832604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9" name="Obrázok 68">
                    <a:extLst>
                      <a:ext uri="{FF2B5EF4-FFF2-40B4-BE49-F238E27FC236}">
                        <a16:creationId xmlns:a16="http://schemas.microsoft.com/office/drawing/2014/main" id="{81DB3FED-687F-76EA-3AA0-C2CB40B6C3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5157396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0" name="Obrázok 69">
                    <a:extLst>
                      <a:ext uri="{FF2B5EF4-FFF2-40B4-BE49-F238E27FC236}">
                        <a16:creationId xmlns:a16="http://schemas.microsoft.com/office/drawing/2014/main" id="{CEC78260-4692-EA75-7FCB-87BCAE7946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7011714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1" name="Obrázok 70">
                    <a:hlinkClick r:id="rId20" action="ppaction://hlinksldjump"/>
                    <a:extLst>
                      <a:ext uri="{FF2B5EF4-FFF2-40B4-BE49-F238E27FC236}">
                        <a16:creationId xmlns:a16="http://schemas.microsoft.com/office/drawing/2014/main" id="{3ED90C6E-1ED1-6858-E033-BC9EE274C2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978609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2" name="Obrázok 71">
                    <a:extLst>
                      <a:ext uri="{FF2B5EF4-FFF2-40B4-BE49-F238E27FC236}">
                        <a16:creationId xmlns:a16="http://schemas.microsoft.com/office/drawing/2014/main" id="{1C8ADA87-80DE-A7BA-E3E6-E0E595F431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743178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3" name="Obrázok 72">
                    <a:extLst>
                      <a:ext uri="{FF2B5EF4-FFF2-40B4-BE49-F238E27FC236}">
                        <a16:creationId xmlns:a16="http://schemas.microsoft.com/office/drawing/2014/main" id="{5CDFE5FF-9316-38BA-799D-027C48188C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6019932" y="285405"/>
                    <a:ext cx="1627200" cy="1627200"/>
                  </a:xfrm>
                  <a:prstGeom prst="ellipse">
                    <a:avLst/>
                  </a:prstGeom>
                </p:spPr>
              </p:pic>
            </p:grpSp>
            <p:grpSp>
              <p:nvGrpSpPr>
                <p:cNvPr id="77" name="Skupina 76">
                  <a:extLst>
                    <a:ext uri="{FF2B5EF4-FFF2-40B4-BE49-F238E27FC236}">
                      <a16:creationId xmlns:a16="http://schemas.microsoft.com/office/drawing/2014/main" id="{BA839F72-7C6B-7046-F434-C7FEA9CD1D4C}"/>
                    </a:ext>
                  </a:extLst>
                </p:cNvPr>
                <p:cNvGrpSpPr/>
                <p:nvPr/>
              </p:nvGrpSpPr>
              <p:grpSpPr>
                <a:xfrm>
                  <a:off x="41799428" y="230022"/>
                  <a:ext cx="1797290" cy="2594743"/>
                  <a:chOff x="41799428" y="230022"/>
                  <a:chExt cx="1797290" cy="2594743"/>
                </a:xfrm>
              </p:grpSpPr>
              <p:sp>
                <p:nvSpPr>
                  <p:cNvPr id="74" name="Ovál 73">
                    <a:extLst>
                      <a:ext uri="{FF2B5EF4-FFF2-40B4-BE49-F238E27FC236}">
                        <a16:creationId xmlns:a16="http://schemas.microsoft.com/office/drawing/2014/main" id="{7E3D8AE0-9ABA-DBCD-BCEE-00B36756DE5C}"/>
                      </a:ext>
                    </a:extLst>
                  </p:cNvPr>
                  <p:cNvSpPr/>
                  <p:nvPr/>
                </p:nvSpPr>
                <p:spPr>
                  <a:xfrm>
                    <a:off x="41799428" y="230022"/>
                    <a:ext cx="1797290" cy="173796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/>
                      </a:gs>
                      <a:gs pos="25000">
                        <a:schemeClr val="accent2"/>
                      </a:gs>
                      <a:gs pos="52000">
                        <a:srgbClr val="FF1991"/>
                      </a:gs>
                      <a:gs pos="100000">
                        <a:srgbClr val="6B18DA"/>
                      </a:gs>
                      <a:gs pos="75000">
                        <a:srgbClr val="C72BC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5" name="Podnadpis 2">
                    <a:extLst>
                      <a:ext uri="{FF2B5EF4-FFF2-40B4-BE49-F238E27FC236}">
                        <a16:creationId xmlns:a16="http://schemas.microsoft.com/office/drawing/2014/main" id="{BB3F67A1-FC91-90F5-F26C-F3F22B78118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028835" y="2064454"/>
                    <a:ext cx="1338476" cy="760311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sk-SK" sz="1800" dirty="0"/>
                      <a:t>Jana </a:t>
                    </a:r>
                    <a:r>
                      <a:rPr lang="sk-SK" sz="1800" dirty="0" err="1"/>
                      <a:t>Silingová</a:t>
                    </a:r>
                    <a:endParaRPr lang="sk-SK" sz="1800" dirty="0"/>
                  </a:p>
                </p:txBody>
              </p:sp>
            </p:grpSp>
          </p:grpSp>
          <p:pic>
            <p:nvPicPr>
              <p:cNvPr id="80" name="Obrázok 79">
                <a:extLst>
                  <a:ext uri="{FF2B5EF4-FFF2-40B4-BE49-F238E27FC236}">
                    <a16:creationId xmlns:a16="http://schemas.microsoft.com/office/drawing/2014/main" id="{C33E4AF8-143E-329E-2A1B-8EE710E10A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884473" y="27839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1" name="Obrázok 80">
                <a:extLst>
                  <a:ext uri="{FF2B5EF4-FFF2-40B4-BE49-F238E27FC236}">
                    <a16:creationId xmlns:a16="http://schemas.microsoft.com/office/drawing/2014/main" id="{D46D4BF5-A5C1-2995-F3BD-11215EF149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84701" y="278396"/>
                <a:ext cx="1627200" cy="1627200"/>
              </a:xfrm>
              <a:prstGeom prst="ellipse">
                <a:avLst/>
              </a:prstGeom>
            </p:spPr>
          </p:pic>
        </p:grpSp>
        <p:pic>
          <p:nvPicPr>
            <p:cNvPr id="83" name="Obrázok 82">
              <a:hlinkClick r:id="rId26" action="ppaction://hlinksldjump"/>
              <a:extLst>
                <a:ext uri="{FF2B5EF4-FFF2-40B4-BE49-F238E27FC236}">
                  <a16:creationId xmlns:a16="http://schemas.microsoft.com/office/drawing/2014/main" id="{F5269748-01BC-6269-4517-1FB47E22F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1554" y="278396"/>
              <a:ext cx="1627200" cy="1627200"/>
            </a:xfrm>
            <a:prstGeom prst="ellipse">
              <a:avLst/>
            </a:prstGeom>
          </p:spPr>
        </p:pic>
        <p:pic>
          <p:nvPicPr>
            <p:cNvPr id="84" name="Obrázok 83">
              <a:hlinkClick r:id="rId28" action="ppaction://hlinksldjump"/>
              <a:extLst>
                <a:ext uri="{FF2B5EF4-FFF2-40B4-BE49-F238E27FC236}">
                  <a16:creationId xmlns:a16="http://schemas.microsoft.com/office/drawing/2014/main" id="{5C56062A-3D79-EE2C-DD31-1CC18FEE4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52"/>
            <a:stretch/>
          </p:blipFill>
          <p:spPr>
            <a:xfrm>
              <a:off x="1116549" y="278396"/>
              <a:ext cx="1627200" cy="1627200"/>
            </a:xfrm>
            <a:prstGeom prst="ellipse">
              <a:avLst/>
            </a:prstGeom>
          </p:spPr>
        </p:pic>
      </p:grpSp>
      <p:grpSp>
        <p:nvGrpSpPr>
          <p:cNvPr id="88" name="Skupina 87">
            <a:extLst>
              <a:ext uri="{FF2B5EF4-FFF2-40B4-BE49-F238E27FC236}">
                <a16:creationId xmlns:a16="http://schemas.microsoft.com/office/drawing/2014/main" id="{E44DF9A9-130C-124A-168F-346763DE49B9}"/>
              </a:ext>
            </a:extLst>
          </p:cNvPr>
          <p:cNvGrpSpPr/>
          <p:nvPr/>
        </p:nvGrpSpPr>
        <p:grpSpPr>
          <a:xfrm>
            <a:off x="97990" y="687795"/>
            <a:ext cx="674947" cy="5926401"/>
            <a:chOff x="97990" y="687795"/>
            <a:chExt cx="674947" cy="5926401"/>
          </a:xfrm>
        </p:grpSpPr>
        <p:pic>
          <p:nvPicPr>
            <p:cNvPr id="3" name="Obrázok 2">
              <a:extLst>
                <a:ext uri="{FF2B5EF4-FFF2-40B4-BE49-F238E27FC236}">
                  <a16:creationId xmlns:a16="http://schemas.microsoft.com/office/drawing/2014/main" id="{BDF50B54-DB46-937B-4540-23E0B5A04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email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668" y="4636297"/>
              <a:ext cx="486011" cy="548480"/>
            </a:xfrm>
            <a:prstGeom prst="rect">
              <a:avLst/>
            </a:prstGeom>
          </p:spPr>
        </p:pic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835B0130-36D8-6EA5-AD28-14561B9BF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email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200" y="3377415"/>
              <a:ext cx="440525" cy="400050"/>
            </a:xfrm>
            <a:prstGeom prst="rect">
              <a:avLst/>
            </a:prstGeom>
          </p:spPr>
        </p:pic>
        <p:pic>
          <p:nvPicPr>
            <p:cNvPr id="7" name="Obrázok 6">
              <a:extLst>
                <a:ext uri="{FF2B5EF4-FFF2-40B4-BE49-F238E27FC236}">
                  <a16:creationId xmlns:a16="http://schemas.microsoft.com/office/drawing/2014/main" id="{CC74BD1B-729C-95A0-2295-0726265CD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email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933" y="2095804"/>
              <a:ext cx="502107" cy="425010"/>
            </a:xfrm>
            <a:prstGeom prst="rect">
              <a:avLst/>
            </a:prstGeom>
          </p:spPr>
        </p:pic>
        <p:pic>
          <p:nvPicPr>
            <p:cNvPr id="14" name="Obrázok 13">
              <a:extLst>
                <a:ext uri="{FF2B5EF4-FFF2-40B4-BE49-F238E27FC236}">
                  <a16:creationId xmlns:a16="http://schemas.microsoft.com/office/drawing/2014/main" id="{DEE114B8-4082-9942-D8BD-22CB0D884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6" cstate="email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990" y="6384112"/>
              <a:ext cx="674947" cy="230084"/>
            </a:xfrm>
            <a:prstGeom prst="rect">
              <a:avLst/>
            </a:prstGeom>
          </p:spPr>
        </p:pic>
        <p:pic>
          <p:nvPicPr>
            <p:cNvPr id="46" name="Obrázok 45">
              <a:extLst>
                <a:ext uri="{FF2B5EF4-FFF2-40B4-BE49-F238E27FC236}">
                  <a16:creationId xmlns:a16="http://schemas.microsoft.com/office/drawing/2014/main" id="{8E0E7CA2-FA2E-0183-65EA-2BB0E4F96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4411" y="5835632"/>
              <a:ext cx="440526" cy="440526"/>
            </a:xfrm>
            <a:prstGeom prst="ellipse">
              <a:avLst/>
            </a:prstGeom>
          </p:spPr>
        </p:pic>
        <p:pic>
          <p:nvPicPr>
            <p:cNvPr id="86" name="Obrázok 85">
              <a:extLst>
                <a:ext uri="{FF2B5EF4-FFF2-40B4-BE49-F238E27FC236}">
                  <a16:creationId xmlns:a16="http://schemas.microsoft.com/office/drawing/2014/main" id="{C668D1A0-0D0E-D596-5485-4B2FDC5FC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935" y="687795"/>
              <a:ext cx="380104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883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781" y="865427"/>
            <a:ext cx="5234798" cy="1294642"/>
          </a:xfrm>
        </p:spPr>
        <p:txBody>
          <a:bodyPr>
            <a:noAutofit/>
          </a:bodyPr>
          <a:lstStyle/>
          <a:p>
            <a:r>
              <a:rPr lang="sk-SK" sz="5400" b="1" dirty="0">
                <a:latin typeface="+mn-lt"/>
              </a:rPr>
              <a:t>Laura Šusteková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5746" y="2908376"/>
            <a:ext cx="3328944" cy="2812645"/>
          </a:xfrm>
        </p:spPr>
        <p:txBody>
          <a:bodyPr/>
          <a:lstStyle/>
          <a:p>
            <a:pPr algn="ctr"/>
            <a:r>
              <a:rPr lang="sk-SK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„</a:t>
            </a:r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Laura je náš farebný jednorožec, raz z nej možno bude aj športovec. Niekedy vyzerá ako dúha energia z nej nikdy neubúda.“</a:t>
            </a:r>
          </a:p>
          <a:p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6077510-EE46-A0AA-85C0-698B8B65AE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779" y="764950"/>
            <a:ext cx="3819803" cy="4956071"/>
          </a:xfrm>
          <a:prstGeom prst="rect">
            <a:avLst/>
          </a:prstGeom>
        </p:spPr>
      </p:pic>
      <p:pic>
        <p:nvPicPr>
          <p:cNvPr id="16" name="Obrázok 15">
            <a:hlinkClick r:id="rId3" action="ppaction://hlinksldjump"/>
            <a:extLst>
              <a:ext uri="{FF2B5EF4-FFF2-40B4-BE49-F238E27FC236}">
                <a16:creationId xmlns:a16="http://schemas.microsoft.com/office/drawing/2014/main" id="{9BA9279E-746C-7DBA-B9E4-E23B078A42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64EF0E2-E884-619A-AE65-5694CEE7C151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67377A46-65F4-019D-97F1-7C7F1FE36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7D05692C-D08F-BC2C-5B39-6035AD649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6E8F6771-C2F1-23E3-CBD0-C7466AA65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3FE12216-3C35-19F1-AE8F-C338F99BF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A601726A-10F8-BCBE-C8A3-56FCE356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7CBA8F8B-8D48-644B-542A-DE40A6C32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32889164-0E27-FC0A-D371-5AB0B0040E9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522" y="1165001"/>
            <a:ext cx="4574699" cy="16002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Lesana Dolná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6680" y="3714143"/>
            <a:ext cx="3932237" cy="3811588"/>
          </a:xfrm>
        </p:spPr>
        <p:txBody>
          <a:bodyPr>
            <a:normAutofit/>
          </a:bodyPr>
          <a:lstStyle/>
          <a:p>
            <a:pPr algn="ctr"/>
            <a:r>
              <a:rPr lang="sk-SK" sz="2800" dirty="0" err="1"/>
              <a:t>Absovlent</a:t>
            </a:r>
            <a:r>
              <a:rPr lang="sk-SK" sz="2800" dirty="0"/>
              <a:t> </a:t>
            </a:r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854DB1F-A721-8C8D-5236-E70A8533F8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675" y="803866"/>
            <a:ext cx="4380101" cy="4317589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06501F35-CA84-CC0B-F1EC-7C2798AB9A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932B197-3173-47F0-2BD6-3DA01B89F68F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353E674E-BECE-A875-EA71-E58F54B1B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843AED3F-6569-37F8-38C4-92645BE6B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A09B9673-51C0-92D7-C63A-AF8CACF13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40597E7A-06D8-6D09-EFAF-7F2B2E119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ED25F0A7-B160-A01B-C0FA-62EDA50E1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7A7FEAE7-292A-B6C2-17D9-525D4C87D3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576F9304-4039-24D1-D64C-D8AE9D2F4BD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781" y="1165001"/>
            <a:ext cx="4265352" cy="16002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Andrej </a:t>
            </a:r>
            <a:r>
              <a:rPr lang="sk-SK" sz="5400" b="1" dirty="0" err="1">
                <a:latin typeface="+mn-lt"/>
              </a:rPr>
              <a:t>Kurčík</a:t>
            </a:r>
            <a:endParaRPr lang="sk-SK" sz="5400" b="1" dirty="0">
              <a:latin typeface="+mn-l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02896" y="3787205"/>
            <a:ext cx="3932237" cy="3811588"/>
          </a:xfrm>
        </p:spPr>
        <p:txBody>
          <a:bodyPr>
            <a:normAutofit/>
          </a:bodyPr>
          <a:lstStyle/>
          <a:p>
            <a:pPr algn="ctr"/>
            <a:r>
              <a:rPr lang="sk-SK" sz="2800" dirty="0"/>
              <a:t>Absolvent </a:t>
            </a:r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1D40772-B297-D9F5-B830-7A28255424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7896" y="764950"/>
            <a:ext cx="4152372" cy="4527517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64B8CD82-0621-A11A-D99B-E907B3230F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4C6A4692-D562-B596-5416-CC0A2A29DD32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993D4389-876C-4FAE-CA9B-52C2E4153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ACCE56BF-5D52-A576-263C-3B9DB6F6A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ADCB1FDC-180D-2B04-D620-9509AF202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65740E11-D0C7-0C77-9BBB-05F552330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814D9C81-BC32-C0BE-E7D9-CC41E90CC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15A96064-096A-30FE-512B-EFC736A77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6B4A1475-0BE3-02F0-3BBE-AFD2C9EBD9F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080" y="1223733"/>
            <a:ext cx="4453351" cy="16002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Martina </a:t>
            </a:r>
            <a:r>
              <a:rPr lang="sk-SK" sz="5400" b="1" dirty="0" err="1">
                <a:latin typeface="+mn-lt"/>
              </a:rPr>
              <a:t>Pomaj</a:t>
            </a:r>
            <a:r>
              <a:rPr lang="sk-SK" sz="5400" b="1" dirty="0">
                <a:latin typeface="+mn-lt"/>
              </a:rPr>
              <a:t>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1882" y="3514118"/>
            <a:ext cx="3932237" cy="3811588"/>
          </a:xfrm>
        </p:spPr>
        <p:txBody>
          <a:bodyPr>
            <a:normAutofit/>
          </a:bodyPr>
          <a:lstStyle/>
          <a:p>
            <a:r>
              <a:rPr lang="sk-SK" sz="2800" dirty="0"/>
              <a:t>Absolvent </a:t>
            </a:r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DA1F32F-2C83-A629-F841-A070516446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974" y="764950"/>
            <a:ext cx="4338216" cy="4782971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4BB2DA1C-6575-2B3E-780B-AF05BA01FA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FFCDC7A-30FA-09F8-222B-ECB2DF1B1B82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14FD6010-66A8-A971-5C57-05B2C3F11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9E21F7B4-CF11-C4FA-7C56-54D75D0141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56284933-D1A9-109C-70D9-008C2FEA9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9D8F0FB0-233C-186A-B097-6D63BCC59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92DBC482-282F-280D-EBBD-E82F351CB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3860B70E-1CC0-1973-1337-6863D50F3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CB4057D4-DFD9-3E2E-2846-D6DF0366111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364" y="1223733"/>
            <a:ext cx="4453351" cy="16002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Jana </a:t>
            </a:r>
            <a:r>
              <a:rPr lang="sk-SK" sz="5400" b="1" dirty="0" err="1">
                <a:latin typeface="+mn-lt"/>
              </a:rPr>
              <a:t>Silingová</a:t>
            </a:r>
            <a:endParaRPr lang="sk-SK" sz="5400" b="1" dirty="0">
              <a:latin typeface="+mn-l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8030" y="4034068"/>
            <a:ext cx="3737127" cy="3475702"/>
          </a:xfrm>
        </p:spPr>
        <p:txBody>
          <a:bodyPr>
            <a:normAutofit/>
          </a:bodyPr>
          <a:lstStyle/>
          <a:p>
            <a:pPr algn="ctr"/>
            <a:r>
              <a:rPr lang="sk-SK" sz="2800" dirty="0"/>
              <a:t>Absolvent</a:t>
            </a:r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210335" y="525899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4617F19-3997-C1CB-663B-84F82936E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747" y="854273"/>
            <a:ext cx="4572996" cy="4492241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C9CE8D87-0727-57A2-64F8-AC45D8FA09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pic>
        <p:nvPicPr>
          <p:cNvPr id="23" name="Obrázok 22">
            <a:hlinkClick r:id="rId6" action="ppaction://hlinksldjump"/>
            <a:extLst>
              <a:ext uri="{FF2B5EF4-FFF2-40B4-BE49-F238E27FC236}">
                <a16:creationId xmlns:a16="http://schemas.microsoft.com/office/drawing/2014/main" id="{1928E3C8-9A8E-FFFB-AE47-CC3684DD4F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87640" l="7955" r="89773">
                        <a14:foregroundMark x1="7955" y1="67416" x2="7955" y2="67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079" y="5966641"/>
            <a:ext cx="746586" cy="747127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080ACF6-2DB2-E9AB-60AF-8168B6322B3F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844AA68E-EC5A-21AD-3DE5-9CD74CF9F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A93D4675-AF9B-F0BA-417E-1B357F15CF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BAA1FC4E-9A81-61D2-B029-6ABB80992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78D4DCCA-75BF-1440-5590-20B0ACEAE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D23E04B0-6981-F00B-93A4-4C25B0261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4" name="Obrázok 23">
              <a:extLst>
                <a:ext uri="{FF2B5EF4-FFF2-40B4-BE49-F238E27FC236}">
                  <a16:creationId xmlns:a16="http://schemas.microsoft.com/office/drawing/2014/main" id="{25B980C4-277D-7E6F-98C3-30FAD6A0C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5" name="Obrázok 24">
            <a:extLst>
              <a:ext uri="{FF2B5EF4-FFF2-40B4-BE49-F238E27FC236}">
                <a16:creationId xmlns:a16="http://schemas.microsoft.com/office/drawing/2014/main" id="{0E327F89-87EE-979F-4682-87635BE953A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7A22B-9789-F280-3B5B-FE9790624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74" y="585675"/>
            <a:ext cx="3854260" cy="1081866"/>
          </a:xfrm>
        </p:spPr>
        <p:txBody>
          <a:bodyPr>
            <a:noAutofit/>
          </a:bodyPr>
          <a:lstStyle/>
          <a:p>
            <a:r>
              <a:rPr lang="sk-SK" sz="7200" b="1" dirty="0">
                <a:latin typeface="+mn-lt"/>
              </a:rPr>
              <a:t>5.B_EGT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FBD2FE-8CCC-16D1-E779-110A13C84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477" y="2689897"/>
            <a:ext cx="1214004" cy="86626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3</a:t>
            </a:r>
          </a:p>
          <a:p>
            <a:r>
              <a:rPr lang="sk-SK" dirty="0" err="1"/>
              <a:t>posts</a:t>
            </a:r>
            <a:endParaRPr lang="sk-SK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30A29F45-8409-2C35-99A8-749C36DB0D41}"/>
              </a:ext>
            </a:extLst>
          </p:cNvPr>
          <p:cNvSpPr txBox="1">
            <a:spLocks/>
          </p:cNvSpPr>
          <p:nvPr/>
        </p:nvSpPr>
        <p:spPr>
          <a:xfrm>
            <a:off x="7352688" y="2689897"/>
            <a:ext cx="1414479" cy="973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200</a:t>
            </a:r>
          </a:p>
          <a:p>
            <a:r>
              <a:rPr lang="sk-SK" dirty="0" err="1"/>
              <a:t>followers</a:t>
            </a:r>
            <a:endParaRPr lang="sk-SK" dirty="0"/>
          </a:p>
          <a:p>
            <a:endParaRPr lang="sk-SK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CC0B2B5E-2FE3-267C-FEB8-196AE37E948A}"/>
              </a:ext>
            </a:extLst>
          </p:cNvPr>
          <p:cNvSpPr txBox="1">
            <a:spLocks/>
          </p:cNvSpPr>
          <p:nvPr/>
        </p:nvSpPr>
        <p:spPr>
          <a:xfrm>
            <a:off x="9526374" y="2689897"/>
            <a:ext cx="1279972" cy="866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17</a:t>
            </a:r>
          </a:p>
          <a:p>
            <a:r>
              <a:rPr lang="sk-SK" dirty="0" err="1"/>
              <a:t>following</a:t>
            </a:r>
            <a:endParaRPr lang="sk-SK" dirty="0"/>
          </a:p>
          <a:p>
            <a:endParaRPr lang="sk-SK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C0FE982F-AD79-2BA3-B40D-A61EF990BBD9}"/>
              </a:ext>
            </a:extLst>
          </p:cNvPr>
          <p:cNvSpPr txBox="1">
            <a:spLocks/>
          </p:cNvSpPr>
          <p:nvPr/>
        </p:nvSpPr>
        <p:spPr>
          <a:xfrm>
            <a:off x="610207" y="3207185"/>
            <a:ext cx="3656539" cy="1686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b="1" dirty="0"/>
              <a:t>e – tablo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b="1" dirty="0"/>
              <a:t>2019 –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b="1" dirty="0"/>
              <a:t>dáko bolo, dáko bude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CB6822F6-BDDE-93C0-CF09-D235EFFE4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64" y="4979489"/>
            <a:ext cx="3995965" cy="655561"/>
          </a:xfrm>
          <a:prstGeom prst="roundRect">
            <a:avLst>
              <a:gd name="adj" fmla="val 16750"/>
            </a:avLst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A243CC5-C316-4431-6335-7A1CA1DD9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122" y="4952654"/>
            <a:ext cx="4266415" cy="716242"/>
          </a:xfrm>
          <a:prstGeom prst="roundRect">
            <a:avLst>
              <a:gd name="adj" fmla="val 16750"/>
            </a:avLst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C87429F2-27DF-EDA4-951C-A572A4E539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5530" y="4902984"/>
            <a:ext cx="809532" cy="808569"/>
          </a:xfrm>
          <a:prstGeom prst="roundRect">
            <a:avLst>
              <a:gd name="adj" fmla="val 16750"/>
            </a:avLst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7D23E34A-B9A5-DC55-E375-0EF691CFF4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936" y="225699"/>
            <a:ext cx="2897332" cy="2897332"/>
          </a:xfrm>
          <a:prstGeom prst="ellipse">
            <a:avLst/>
          </a:prstGeom>
        </p:spPr>
      </p:pic>
      <p:grpSp>
        <p:nvGrpSpPr>
          <p:cNvPr id="77" name="Skupina 76">
            <a:extLst>
              <a:ext uri="{FF2B5EF4-FFF2-40B4-BE49-F238E27FC236}">
                <a16:creationId xmlns:a16="http://schemas.microsoft.com/office/drawing/2014/main" id="{212E7979-9B90-FF91-D1E2-4106EA0CDCE6}"/>
              </a:ext>
            </a:extLst>
          </p:cNvPr>
          <p:cNvGrpSpPr/>
          <p:nvPr/>
        </p:nvGrpSpPr>
        <p:grpSpPr>
          <a:xfrm>
            <a:off x="859164" y="6042066"/>
            <a:ext cx="42554597" cy="2601533"/>
            <a:chOff x="1042121" y="223233"/>
            <a:chExt cx="42554597" cy="2601533"/>
          </a:xfrm>
        </p:grpSpPr>
        <p:grpSp>
          <p:nvGrpSpPr>
            <p:cNvPr id="78" name="Skupina 77">
              <a:extLst>
                <a:ext uri="{FF2B5EF4-FFF2-40B4-BE49-F238E27FC236}">
                  <a16:creationId xmlns:a16="http://schemas.microsoft.com/office/drawing/2014/main" id="{5D4289E0-4BC4-0B2A-CAC2-828B31100D33}"/>
                </a:ext>
              </a:extLst>
            </p:cNvPr>
            <p:cNvGrpSpPr/>
            <p:nvPr/>
          </p:nvGrpSpPr>
          <p:grpSpPr>
            <a:xfrm>
              <a:off x="1042121" y="223233"/>
              <a:ext cx="42554597" cy="2601533"/>
              <a:chOff x="1042121" y="223233"/>
              <a:chExt cx="42554597" cy="2601533"/>
            </a:xfrm>
          </p:grpSpPr>
          <p:grpSp>
            <p:nvGrpSpPr>
              <p:cNvPr id="81" name="Skupina 80">
                <a:extLst>
                  <a:ext uri="{FF2B5EF4-FFF2-40B4-BE49-F238E27FC236}">
                    <a16:creationId xmlns:a16="http://schemas.microsoft.com/office/drawing/2014/main" id="{362A9A18-2FEB-DA6A-7862-07F808045952}"/>
                  </a:ext>
                </a:extLst>
              </p:cNvPr>
              <p:cNvGrpSpPr/>
              <p:nvPr/>
            </p:nvGrpSpPr>
            <p:grpSpPr>
              <a:xfrm>
                <a:off x="1042121" y="223233"/>
                <a:ext cx="42554597" cy="2601533"/>
                <a:chOff x="1042121" y="223233"/>
                <a:chExt cx="42554597" cy="2601533"/>
              </a:xfrm>
            </p:grpSpPr>
            <p:grpSp>
              <p:nvGrpSpPr>
                <p:cNvPr id="84" name="Skupina 83">
                  <a:extLst>
                    <a:ext uri="{FF2B5EF4-FFF2-40B4-BE49-F238E27FC236}">
                      <a16:creationId xmlns:a16="http://schemas.microsoft.com/office/drawing/2014/main" id="{9007A5B7-0726-016D-FE5A-73082B287A41}"/>
                    </a:ext>
                  </a:extLst>
                </p:cNvPr>
                <p:cNvGrpSpPr/>
                <p:nvPr/>
              </p:nvGrpSpPr>
              <p:grpSpPr>
                <a:xfrm>
                  <a:off x="1042121" y="223233"/>
                  <a:ext cx="40376296" cy="2601533"/>
                  <a:chOff x="1042121" y="223233"/>
                  <a:chExt cx="40376296" cy="2601533"/>
                </a:xfrm>
              </p:grpSpPr>
              <p:grpSp>
                <p:nvGrpSpPr>
                  <p:cNvPr id="88" name="Skupina 87">
                    <a:extLst>
                      <a:ext uri="{FF2B5EF4-FFF2-40B4-BE49-F238E27FC236}">
                        <a16:creationId xmlns:a16="http://schemas.microsoft.com/office/drawing/2014/main" id="{018CE789-5159-EC4B-8A92-1A56E80FD343}"/>
                      </a:ext>
                    </a:extLst>
                  </p:cNvPr>
                  <p:cNvGrpSpPr/>
                  <p:nvPr/>
                </p:nvGrpSpPr>
                <p:grpSpPr>
                  <a:xfrm>
                    <a:off x="1042121" y="223233"/>
                    <a:ext cx="40376296" cy="2601533"/>
                    <a:chOff x="1030691" y="256849"/>
                    <a:chExt cx="40376296" cy="2601533"/>
                  </a:xfrm>
                </p:grpSpPr>
                <p:grpSp>
                  <p:nvGrpSpPr>
                    <p:cNvPr id="103" name="Skupina 102">
                      <a:extLst>
                        <a:ext uri="{FF2B5EF4-FFF2-40B4-BE49-F238E27FC236}">
                          <a16:creationId xmlns:a16="http://schemas.microsoft.com/office/drawing/2014/main" id="{A9CB23A4-9938-7D74-902D-A0BD796DD4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0691" y="256849"/>
                      <a:ext cx="40376296" cy="2601533"/>
                      <a:chOff x="1127385" y="230020"/>
                      <a:chExt cx="40376296" cy="2601533"/>
                    </a:xfrm>
                  </p:grpSpPr>
                  <p:grpSp>
                    <p:nvGrpSpPr>
                      <p:cNvPr id="105" name="Skupina 104">
                        <a:extLst>
                          <a:ext uri="{FF2B5EF4-FFF2-40B4-BE49-F238E27FC236}">
                            <a16:creationId xmlns:a16="http://schemas.microsoft.com/office/drawing/2014/main" id="{1C208E0C-CBCB-7BBC-6F78-4228C44BDA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27385" y="230020"/>
                        <a:ext cx="40376296" cy="1737968"/>
                        <a:chOff x="1127385" y="230020"/>
                        <a:chExt cx="40376296" cy="1737968"/>
                      </a:xfrm>
                    </p:grpSpPr>
                    <p:grpSp>
                      <p:nvGrpSpPr>
                        <p:cNvPr id="127" name="Skupina 126">
                          <a:extLst>
                            <a:ext uri="{FF2B5EF4-FFF2-40B4-BE49-F238E27FC236}">
                              <a16:creationId xmlns:a16="http://schemas.microsoft.com/office/drawing/2014/main" id="{A694B47E-FB20-9705-4F1E-F0FE072B14C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27385" y="230022"/>
                          <a:ext cx="33553132" cy="1737966"/>
                          <a:chOff x="630815" y="6147171"/>
                          <a:chExt cx="33553132" cy="1737966"/>
                        </a:xfrm>
                      </p:grpSpPr>
                      <p:grpSp>
                        <p:nvGrpSpPr>
                          <p:cNvPr id="131" name="Skupina 130">
                            <a:extLst>
                              <a:ext uri="{FF2B5EF4-FFF2-40B4-BE49-F238E27FC236}">
                                <a16:creationId xmlns:a16="http://schemas.microsoft.com/office/drawing/2014/main" id="{5AC9E72C-E91E-F2CD-58A3-0C868A35C94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0815" y="6147172"/>
                            <a:ext cx="10930370" cy="1737965"/>
                            <a:chOff x="774621" y="6108829"/>
                            <a:chExt cx="10930370" cy="1800000"/>
                          </a:xfrm>
                        </p:grpSpPr>
                        <p:sp>
                          <p:nvSpPr>
                            <p:cNvPr id="145" name="Ovál 144">
                              <a:extLst>
                                <a:ext uri="{FF2B5EF4-FFF2-40B4-BE49-F238E27FC236}">
                                  <a16:creationId xmlns:a16="http://schemas.microsoft.com/office/drawing/2014/main" id="{8A398380-34FE-1956-F1E8-3F411072AF9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74621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146" name="Ovál 145">
                              <a:extLst>
                                <a:ext uri="{FF2B5EF4-FFF2-40B4-BE49-F238E27FC236}">
                                  <a16:creationId xmlns:a16="http://schemas.microsoft.com/office/drawing/2014/main" id="{6DD09112-F1BB-E1E7-6A4C-3AF242994F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33313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147" name="Ovál 146">
                              <a:extLst>
                                <a:ext uri="{FF2B5EF4-FFF2-40B4-BE49-F238E27FC236}">
                                  <a16:creationId xmlns:a16="http://schemas.microsoft.com/office/drawing/2014/main" id="{DEA845A4-3694-8FAD-3A6A-C77287E52F6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057839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148" name="Ovál 147">
                              <a:extLst>
                                <a:ext uri="{FF2B5EF4-FFF2-40B4-BE49-F238E27FC236}">
                                  <a16:creationId xmlns:a16="http://schemas.microsoft.com/office/drawing/2014/main" id="{0399056A-989A-E64A-15B8-9B6472F2DDA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345576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149" name="Ovál 148">
                              <a:extLst>
                                <a:ext uri="{FF2B5EF4-FFF2-40B4-BE49-F238E27FC236}">
                                  <a16:creationId xmlns:a16="http://schemas.microsoft.com/office/drawing/2014/main" id="{77671B18-12BA-B874-E8BE-1F1062DFA24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907701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</p:grpSp>
                      <p:grpSp>
                        <p:nvGrpSpPr>
                          <p:cNvPr id="132" name="Skupina 131">
                            <a:extLst>
                              <a:ext uri="{FF2B5EF4-FFF2-40B4-BE49-F238E27FC236}">
                                <a16:creationId xmlns:a16="http://schemas.microsoft.com/office/drawing/2014/main" id="{D17E16C6-70BB-AD54-3647-74DBCC00087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1942196" y="6147171"/>
                            <a:ext cx="22241751" cy="1737965"/>
                            <a:chOff x="11942196" y="6147171"/>
                            <a:chExt cx="22241751" cy="1737965"/>
                          </a:xfrm>
                        </p:grpSpPr>
                        <p:grpSp>
                          <p:nvGrpSpPr>
                            <p:cNvPr id="133" name="Skupina 132">
                              <a:extLst>
                                <a:ext uri="{FF2B5EF4-FFF2-40B4-BE49-F238E27FC236}">
                                  <a16:creationId xmlns:a16="http://schemas.microsoft.com/office/drawing/2014/main" id="{5C710344-B836-3F35-06E2-3269585552B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1942196" y="6147171"/>
                              <a:ext cx="10930370" cy="1737965"/>
                              <a:chOff x="774621" y="6108829"/>
                              <a:chExt cx="10930370" cy="1800000"/>
                            </a:xfrm>
                          </p:grpSpPr>
                          <p:sp>
                            <p:nvSpPr>
                              <p:cNvPr id="140" name="Ovál 139">
                                <a:extLst>
                                  <a:ext uri="{FF2B5EF4-FFF2-40B4-BE49-F238E27FC236}">
                                    <a16:creationId xmlns:a16="http://schemas.microsoft.com/office/drawing/2014/main" id="{6F5A1963-C9CD-41FA-7835-B9523896652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62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41" name="Ovál 140">
                                <a:extLst>
                                  <a:ext uri="{FF2B5EF4-FFF2-40B4-BE49-F238E27FC236}">
                                    <a16:creationId xmlns:a16="http://schemas.microsoft.com/office/drawing/2014/main" id="{52B30E36-DA8F-E3C0-3C17-F1386BF3B56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633313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42" name="Ovál 141">
                                <a:extLst>
                                  <a:ext uri="{FF2B5EF4-FFF2-40B4-BE49-F238E27FC236}">
                                    <a16:creationId xmlns:a16="http://schemas.microsoft.com/office/drawing/2014/main" id="{1CC223A7-B465-B497-31A3-33F4251B4C6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57839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43" name="Ovál 142">
                                <a:extLst>
                                  <a:ext uri="{FF2B5EF4-FFF2-40B4-BE49-F238E27FC236}">
                                    <a16:creationId xmlns:a16="http://schemas.microsoft.com/office/drawing/2014/main" id="{43157A6F-5EA1-764E-104E-B1CA5CDAB5D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345576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44" name="Ovál 143">
                                <a:extLst>
                                  <a:ext uri="{FF2B5EF4-FFF2-40B4-BE49-F238E27FC236}">
                                    <a16:creationId xmlns:a16="http://schemas.microsoft.com/office/drawing/2014/main" id="{5E935DD7-7350-2F15-91EB-C4C21E9DF37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90770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</p:grpSp>
                        <p:grpSp>
                          <p:nvGrpSpPr>
                            <p:cNvPr id="134" name="Skupina 133">
                              <a:extLst>
                                <a:ext uri="{FF2B5EF4-FFF2-40B4-BE49-F238E27FC236}">
                                  <a16:creationId xmlns:a16="http://schemas.microsoft.com/office/drawing/2014/main" id="{1C63BFB8-BCA1-9A93-00FB-43D219CCA98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3253577" y="6147171"/>
                              <a:ext cx="10930370" cy="1737965"/>
                              <a:chOff x="774621" y="6108829"/>
                              <a:chExt cx="10930370" cy="1800000"/>
                            </a:xfrm>
                          </p:grpSpPr>
                          <p:sp>
                            <p:nvSpPr>
                              <p:cNvPr id="135" name="Ovál 134">
                                <a:extLst>
                                  <a:ext uri="{FF2B5EF4-FFF2-40B4-BE49-F238E27FC236}">
                                    <a16:creationId xmlns:a16="http://schemas.microsoft.com/office/drawing/2014/main" id="{68CE2DC4-6E6E-1752-1BFF-E8BA8846B0E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62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36" name="Ovál 135">
                                <a:extLst>
                                  <a:ext uri="{FF2B5EF4-FFF2-40B4-BE49-F238E27FC236}">
                                    <a16:creationId xmlns:a16="http://schemas.microsoft.com/office/drawing/2014/main" id="{A17798CC-EFF1-AB8C-DB99-ACF58B30EAD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633313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37" name="Ovál 136">
                                <a:extLst>
                                  <a:ext uri="{FF2B5EF4-FFF2-40B4-BE49-F238E27FC236}">
                                    <a16:creationId xmlns:a16="http://schemas.microsoft.com/office/drawing/2014/main" id="{1081C3CB-0EFB-6778-0496-454F3618B1E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57839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38" name="Ovál 137">
                                <a:extLst>
                                  <a:ext uri="{FF2B5EF4-FFF2-40B4-BE49-F238E27FC236}">
                                    <a16:creationId xmlns:a16="http://schemas.microsoft.com/office/drawing/2014/main" id="{D4E17D42-DA59-EDD0-70DF-9D9A75F3B17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345576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39" name="Ovál 138">
                                <a:extLst>
                                  <a:ext uri="{FF2B5EF4-FFF2-40B4-BE49-F238E27FC236}">
                                    <a16:creationId xmlns:a16="http://schemas.microsoft.com/office/drawing/2014/main" id="{EB80F25A-E3EA-0655-39C5-0481A1DC185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90770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8" name="Ovál 127">
                          <a:extLst>
                            <a:ext uri="{FF2B5EF4-FFF2-40B4-BE49-F238E27FC236}">
                              <a16:creationId xmlns:a16="http://schemas.microsoft.com/office/drawing/2014/main" id="{A62B62CF-4923-E95C-D248-50FBFB5745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157615" y="230022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129" name="Ovál 128">
                          <a:extLst>
                            <a:ext uri="{FF2B5EF4-FFF2-40B4-BE49-F238E27FC236}">
                              <a16:creationId xmlns:a16="http://schemas.microsoft.com/office/drawing/2014/main" id="{6D5FAC6B-A7A2-608B-B291-4B64B4FFA8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706391" y="230020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130" name="Ovál 129">
                          <a:extLst>
                            <a:ext uri="{FF2B5EF4-FFF2-40B4-BE49-F238E27FC236}">
                              <a16:creationId xmlns:a16="http://schemas.microsoft.com/office/drawing/2014/main" id="{C217FCB8-11C4-F5F9-59BE-57C96D936E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432003" y="230021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  <p:grpSp>
                    <p:nvGrpSpPr>
                      <p:cNvPr id="106" name="Skupina 105">
                        <a:extLst>
                          <a:ext uri="{FF2B5EF4-FFF2-40B4-BE49-F238E27FC236}">
                            <a16:creationId xmlns:a16="http://schemas.microsoft.com/office/drawing/2014/main" id="{EDC4BB27-39D7-CA5A-0787-C0A30D633A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68222" y="2024871"/>
                        <a:ext cx="39906052" cy="806682"/>
                        <a:chOff x="1368222" y="2024871"/>
                        <a:chExt cx="39906052" cy="806682"/>
                      </a:xfrm>
                    </p:grpSpPr>
                    <p:grpSp>
                      <p:nvGrpSpPr>
                        <p:cNvPr id="107" name="Skupina 106">
                          <a:extLst>
                            <a:ext uri="{FF2B5EF4-FFF2-40B4-BE49-F238E27FC236}">
                              <a16:creationId xmlns:a16="http://schemas.microsoft.com/office/drawing/2014/main" id="{510F8451-9685-94A2-82F1-93FBCE671FF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68222" y="2024871"/>
                          <a:ext cx="33093368" cy="806682"/>
                          <a:chOff x="1368222" y="2024871"/>
                          <a:chExt cx="33093368" cy="806682"/>
                        </a:xfrm>
                      </p:grpSpPr>
                      <p:grpSp>
                        <p:nvGrpSpPr>
                          <p:cNvPr id="111" name="Skupina 110">
                            <a:extLst>
                              <a:ext uri="{FF2B5EF4-FFF2-40B4-BE49-F238E27FC236}">
                                <a16:creationId xmlns:a16="http://schemas.microsoft.com/office/drawing/2014/main" id="{16B62596-25A4-FD84-6126-F0D78E30049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98609" y="2024871"/>
                            <a:ext cx="28462981" cy="788650"/>
                            <a:chOff x="5998609" y="2024871"/>
                            <a:chExt cx="28462981" cy="788650"/>
                          </a:xfrm>
                        </p:grpSpPr>
                        <p:sp>
                          <p:nvSpPr>
                            <p:cNvPr id="114" name="Podnadpis 2">
                              <a:extLst>
                                <a:ext uri="{FF2B5EF4-FFF2-40B4-BE49-F238E27FC236}">
                                  <a16:creationId xmlns:a16="http://schemas.microsoft.com/office/drawing/2014/main" id="{AAD2FCFD-8403-6891-5D67-3A330C44DAAF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5998609" y="2053210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Samuel Beňo</a:t>
                              </a:r>
                            </a:p>
                          </p:txBody>
                        </p:sp>
                        <p:sp>
                          <p:nvSpPr>
                            <p:cNvPr id="115" name="Podnadpis 2">
                              <a:extLst>
                                <a:ext uri="{FF2B5EF4-FFF2-40B4-BE49-F238E27FC236}">
                                  <a16:creationId xmlns:a16="http://schemas.microsoft.com/office/drawing/2014/main" id="{8F61E38F-8F06-7F93-70FE-24379FBF1023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8289150" y="2044195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Denis </a:t>
                              </a:r>
                              <a:r>
                                <a:rPr lang="sk-SK" sz="1800" dirty="0" err="1"/>
                                <a:t>Dovala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16" name="Podnadpis 2">
                              <a:extLst>
                                <a:ext uri="{FF2B5EF4-FFF2-40B4-BE49-F238E27FC236}">
                                  <a16:creationId xmlns:a16="http://schemas.microsoft.com/office/drawing/2014/main" id="{2CEB9099-5A44-7D6D-69A4-7F82D3C15E9A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0563538" y="2035694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Sebastián Gabriel</a:t>
                              </a:r>
                            </a:p>
                          </p:txBody>
                        </p:sp>
                        <p:sp>
                          <p:nvSpPr>
                            <p:cNvPr id="117" name="Podnadpis 2">
                              <a:extLst>
                                <a:ext uri="{FF2B5EF4-FFF2-40B4-BE49-F238E27FC236}">
                                  <a16:creationId xmlns:a16="http://schemas.microsoft.com/office/drawing/2014/main" id="{19AE31CA-B63F-7A49-7423-194B7603C657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2678683" y="2026418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Kornélia </a:t>
                              </a:r>
                              <a:r>
                                <a:rPr lang="sk-SK" sz="1800" dirty="0" err="1"/>
                                <a:t>Chlebušová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18" name="Podnadpis 2">
                              <a:extLst>
                                <a:ext uri="{FF2B5EF4-FFF2-40B4-BE49-F238E27FC236}">
                                  <a16:creationId xmlns:a16="http://schemas.microsoft.com/office/drawing/2014/main" id="{5BBE1849-13FA-11BC-A886-1CBFE788B023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4962821" y="2026417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Lukáš </a:t>
                              </a:r>
                              <a:r>
                                <a:rPr lang="sk-SK" sz="1800" dirty="0" err="1"/>
                                <a:t>Kucharík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19" name="Podnadpis 2">
                              <a:extLst>
                                <a:ext uri="{FF2B5EF4-FFF2-40B4-BE49-F238E27FC236}">
                                  <a16:creationId xmlns:a16="http://schemas.microsoft.com/office/drawing/2014/main" id="{16B5A278-CF0C-6B07-48BF-E7A19A02C426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7250558" y="2024873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Diana Líšková</a:t>
                              </a:r>
                            </a:p>
                          </p:txBody>
                        </p:sp>
                        <p:sp>
                          <p:nvSpPr>
                            <p:cNvPr id="120" name="Podnadpis 2">
                              <a:extLst>
                                <a:ext uri="{FF2B5EF4-FFF2-40B4-BE49-F238E27FC236}">
                                  <a16:creationId xmlns:a16="http://schemas.microsoft.com/office/drawing/2014/main" id="{30ED138B-B56F-8D2B-95BC-688BFD3C3CB9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9538295" y="2035693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Sandra Líšková</a:t>
                              </a:r>
                            </a:p>
                          </p:txBody>
                        </p:sp>
                        <p:sp>
                          <p:nvSpPr>
                            <p:cNvPr id="121" name="Podnadpis 2">
                              <a:extLst>
                                <a:ext uri="{FF2B5EF4-FFF2-40B4-BE49-F238E27FC236}">
                                  <a16:creationId xmlns:a16="http://schemas.microsoft.com/office/drawing/2014/main" id="{10991A98-F8E2-7612-5D44-40CF553B940A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1811733" y="2035692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Daniela </a:t>
                              </a:r>
                              <a:r>
                                <a:rPr lang="sk-SK" sz="1800" dirty="0" err="1"/>
                                <a:t>Lodňanová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22" name="Podnadpis 2">
                              <a:extLst>
                                <a:ext uri="{FF2B5EF4-FFF2-40B4-BE49-F238E27FC236}">
                                  <a16:creationId xmlns:a16="http://schemas.microsoft.com/office/drawing/2014/main" id="{05D8AFBD-4FC4-EFD3-846B-8A48EEABBF6F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3990064" y="2024872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Viktória Slatinská</a:t>
                              </a:r>
                            </a:p>
                          </p:txBody>
                        </p:sp>
                        <p:sp>
                          <p:nvSpPr>
                            <p:cNvPr id="123" name="Podnadpis 2">
                              <a:extLst>
                                <a:ext uri="{FF2B5EF4-FFF2-40B4-BE49-F238E27FC236}">
                                  <a16:creationId xmlns:a16="http://schemas.microsoft.com/office/drawing/2014/main" id="{73BD8BD0-7836-A826-9593-4EC0B6F176BD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6274202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Alžbeta </a:t>
                              </a:r>
                              <a:r>
                                <a:rPr lang="sk-SK" sz="1800" dirty="0" err="1"/>
                                <a:t>Smitalová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24" name="Podnadpis 2">
                              <a:extLst>
                                <a:ext uri="{FF2B5EF4-FFF2-40B4-BE49-F238E27FC236}">
                                  <a16:creationId xmlns:a16="http://schemas.microsoft.com/office/drawing/2014/main" id="{FA9EC922-7CD1-1061-5157-E65B47F06757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8565538" y="2024871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Katarína </a:t>
                              </a:r>
                              <a:r>
                                <a:rPr lang="sk-SK" sz="1800" dirty="0" err="1"/>
                                <a:t>Sojková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25" name="Podnadpis 2">
                              <a:extLst>
                                <a:ext uri="{FF2B5EF4-FFF2-40B4-BE49-F238E27FC236}">
                                  <a16:creationId xmlns:a16="http://schemas.microsoft.com/office/drawing/2014/main" id="{4047B81E-ABDE-F0AF-F1A3-FCAE6E9512F6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30849676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Petra </a:t>
                              </a:r>
                              <a:r>
                                <a:rPr lang="sk-SK" sz="1800" dirty="0" err="1"/>
                                <a:t>Strhárska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126" name="Podnadpis 2">
                              <a:extLst>
                                <a:ext uri="{FF2B5EF4-FFF2-40B4-BE49-F238E27FC236}">
                                  <a16:creationId xmlns:a16="http://schemas.microsoft.com/office/drawing/2014/main" id="{100D8856-6C50-A884-90D9-E11B49C9CBA9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33123114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Laura Šusteková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12" name="Podnadpis 2">
                            <a:extLst>
                              <a:ext uri="{FF2B5EF4-FFF2-40B4-BE49-F238E27FC236}">
                                <a16:creationId xmlns:a16="http://schemas.microsoft.com/office/drawing/2014/main" id="{4E2BC6C3-DA17-3829-8A74-A1BC8FCCBA72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368222" y="2045289"/>
                            <a:ext cx="1338476" cy="760311"/>
                          </a:xfrm>
                          <a:prstGeom prst="rect">
                            <a:avLst/>
                          </a:prstGeom>
                        </p:spPr>
                        <p:txBody>
                          <a:bodyPr vert="horz" lIns="91440" tIns="45720" rIns="91440" bIns="45720" rtlCol="0">
                            <a:normAutofit/>
                          </a:bodyPr>
                          <a:lstStyle>
                            <a:lvl1pPr marL="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000"/>
                              </a:spcBef>
                              <a:buFont typeface="Arial" panose="020B0604020202020204" pitchFamily="34" charset="0"/>
                              <a:buNone/>
                              <a:defRPr sz="24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20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sk-SK" sz="1800" dirty="0"/>
                              <a:t>Miroslava Štefániková</a:t>
                            </a:r>
                          </a:p>
                        </p:txBody>
                      </p:sp>
                      <p:sp>
                        <p:nvSpPr>
                          <p:cNvPr id="113" name="Podnadpis 2">
                            <a:extLst>
                              <a:ext uri="{FF2B5EF4-FFF2-40B4-BE49-F238E27FC236}">
                                <a16:creationId xmlns:a16="http://schemas.microsoft.com/office/drawing/2014/main" id="{89BC28F8-B3D5-E9FB-6EB9-C38952F813F2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3640010" y="2071242"/>
                            <a:ext cx="1338476" cy="760311"/>
                          </a:xfrm>
                          <a:prstGeom prst="rect">
                            <a:avLst/>
                          </a:prstGeom>
                        </p:spPr>
                        <p:txBody>
                          <a:bodyPr vert="horz" lIns="91440" tIns="45720" rIns="91440" bIns="45720" rtlCol="0">
                            <a:normAutofit/>
                          </a:bodyPr>
                          <a:lstStyle>
                            <a:lvl1pPr marL="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000"/>
                              </a:spcBef>
                              <a:buFont typeface="Arial" panose="020B0604020202020204" pitchFamily="34" charset="0"/>
                              <a:buNone/>
                              <a:defRPr sz="24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20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sk-SK" sz="1800" dirty="0"/>
                              <a:t>Jarmila </a:t>
                            </a:r>
                            <a:r>
                              <a:rPr lang="sk-SK" sz="1800" dirty="0" err="1"/>
                              <a:t>Šmecková</a:t>
                            </a:r>
                            <a:endParaRPr lang="sk-SK" sz="1800" dirty="0"/>
                          </a:p>
                        </p:txBody>
                      </p:sp>
                    </p:grpSp>
                    <p:sp>
                      <p:nvSpPr>
                        <p:cNvPr id="108" name="Podnadpis 2">
                          <a:extLst>
                            <a:ext uri="{FF2B5EF4-FFF2-40B4-BE49-F238E27FC236}">
                              <a16:creationId xmlns:a16="http://schemas.microsoft.com/office/drawing/2014/main" id="{36482DA6-3036-FD7F-074B-B26689291AD6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5387022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Lesana Dolná</a:t>
                          </a:r>
                        </a:p>
                      </p:txBody>
                    </p:sp>
                    <p:sp>
                      <p:nvSpPr>
                        <p:cNvPr id="109" name="Podnadpis 2">
                          <a:extLst>
                            <a:ext uri="{FF2B5EF4-FFF2-40B4-BE49-F238E27FC236}">
                              <a16:creationId xmlns:a16="http://schemas.microsoft.com/office/drawing/2014/main" id="{B0780366-F451-9832-C4E5-5E87EC920E39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7661410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Andrej </a:t>
                          </a:r>
                          <a:r>
                            <a:rPr lang="sk-SK" sz="1800" dirty="0" err="1"/>
                            <a:t>Kurčík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110" name="Podnadpis 2">
                          <a:extLst>
                            <a:ext uri="{FF2B5EF4-FFF2-40B4-BE49-F238E27FC236}">
                              <a16:creationId xmlns:a16="http://schemas.microsoft.com/office/drawing/2014/main" id="{A01386F1-065C-2367-D141-2746DA26A67D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9935798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Martina </a:t>
                          </a:r>
                          <a:r>
                            <a:rPr lang="sk-SK" sz="1800" dirty="0" err="1"/>
                            <a:t>Pomaj</a:t>
                          </a:r>
                          <a:endParaRPr lang="sk-SK" sz="1800" dirty="0"/>
                        </a:p>
                      </p:txBody>
                    </p:sp>
                  </p:grpSp>
                </p:grpSp>
                <p:pic>
                  <p:nvPicPr>
                    <p:cNvPr id="104" name="Obrázok 103">
                      <a:extLst>
                        <a:ext uri="{FF2B5EF4-FFF2-40B4-BE49-F238E27FC236}">
                          <a16:creationId xmlns:a16="http://schemas.microsoft.com/office/drawing/2014/main" id="{A3750F9C-BCC6-1ACC-E0B0-6CA1A6831F2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39694961" y="312450"/>
                      <a:ext cx="1626762" cy="1626762"/>
                    </a:xfrm>
                    <a:prstGeom prst="ellipse">
                      <a:avLst/>
                    </a:prstGeom>
                  </p:spPr>
                </p:pic>
              </p:grpSp>
              <p:pic>
                <p:nvPicPr>
                  <p:cNvPr id="89" name="Obrázok 88">
                    <a:extLst>
                      <a:ext uri="{FF2B5EF4-FFF2-40B4-BE49-F238E27FC236}">
                        <a16:creationId xmlns:a16="http://schemas.microsoft.com/office/drawing/2014/main" id="{0E60D85E-7952-908B-A3C3-1D632AAD59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025803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0" name="Obrázok 89">
                    <a:extLst>
                      <a:ext uri="{FF2B5EF4-FFF2-40B4-BE49-F238E27FC236}">
                        <a16:creationId xmlns:a16="http://schemas.microsoft.com/office/drawing/2014/main" id="{00F43189-634A-BC06-FCFB-8CE01A205F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0610063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1" name="Obrázok 90">
                    <a:extLst>
                      <a:ext uri="{FF2B5EF4-FFF2-40B4-BE49-F238E27FC236}">
                        <a16:creationId xmlns:a16="http://schemas.microsoft.com/office/drawing/2014/main" id="{994B2DC0-E699-6F6E-E3F1-4293E897AB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9297239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2" name="Obrázok 91">
                    <a:extLst>
                      <a:ext uri="{FF2B5EF4-FFF2-40B4-BE49-F238E27FC236}">
                        <a16:creationId xmlns:a16="http://schemas.microsoft.com/office/drawing/2014/main" id="{1C926BE8-F5CB-7E2B-29DC-0B49FAC87C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697153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3" name="Obrázok 92">
                    <a:extLst>
                      <a:ext uri="{FF2B5EF4-FFF2-40B4-BE49-F238E27FC236}">
                        <a16:creationId xmlns:a16="http://schemas.microsoft.com/office/drawing/2014/main" id="{4DA6D16C-A57D-7E7A-E63A-B289DF7AB2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3747621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4" name="Obrázok 93">
                    <a:extLst>
                      <a:ext uri="{FF2B5EF4-FFF2-40B4-BE49-F238E27FC236}">
                        <a16:creationId xmlns:a16="http://schemas.microsoft.com/office/drawing/2014/main" id="{7429E10B-7127-1D6D-9A61-B5FEBA8482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1570290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5" name="Obrázok 94">
                    <a:extLst>
                      <a:ext uri="{FF2B5EF4-FFF2-40B4-BE49-F238E27FC236}">
                        <a16:creationId xmlns:a16="http://schemas.microsoft.com/office/drawing/2014/main" id="{D7170BB6-8017-1B02-39F5-F2B3158704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4727727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6" name="Obrázok 95">
                    <a:extLst>
                      <a:ext uri="{FF2B5EF4-FFF2-40B4-BE49-F238E27FC236}">
                        <a16:creationId xmlns:a16="http://schemas.microsoft.com/office/drawing/2014/main" id="{3CA1D35D-E34D-6E72-4332-55CE42F983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2439873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7" name="Obrázok 96">
                    <a:extLst>
                      <a:ext uri="{FF2B5EF4-FFF2-40B4-BE49-F238E27FC236}">
                        <a16:creationId xmlns:a16="http://schemas.microsoft.com/office/drawing/2014/main" id="{16D31CA3-7786-9799-10B3-558FD3EC21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832604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8" name="Obrázok 97">
                    <a:extLst>
                      <a:ext uri="{FF2B5EF4-FFF2-40B4-BE49-F238E27FC236}">
                        <a16:creationId xmlns:a16="http://schemas.microsoft.com/office/drawing/2014/main" id="{5C7AE808-3112-3141-1362-7D6B61A966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5157396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99" name="Obrázok 98">
                    <a:extLst>
                      <a:ext uri="{FF2B5EF4-FFF2-40B4-BE49-F238E27FC236}">
                        <a16:creationId xmlns:a16="http://schemas.microsoft.com/office/drawing/2014/main" id="{0E4A633B-D6B7-8049-B1BF-78CF9D95F2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7011714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100" name="Obrázok 99">
                    <a:extLst>
                      <a:ext uri="{FF2B5EF4-FFF2-40B4-BE49-F238E27FC236}">
                        <a16:creationId xmlns:a16="http://schemas.microsoft.com/office/drawing/2014/main" id="{EAD318A1-1E43-10C1-8A55-1C1BA81BE3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978609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101" name="Obrázok 100">
                    <a:extLst>
                      <a:ext uri="{FF2B5EF4-FFF2-40B4-BE49-F238E27FC236}">
                        <a16:creationId xmlns:a16="http://schemas.microsoft.com/office/drawing/2014/main" id="{53BA01B1-BAF2-7052-3DEA-8044ECC751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743178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102" name="Obrázok 101">
                    <a:extLst>
                      <a:ext uri="{FF2B5EF4-FFF2-40B4-BE49-F238E27FC236}">
                        <a16:creationId xmlns:a16="http://schemas.microsoft.com/office/drawing/2014/main" id="{666C8377-CB13-DFB3-206B-A153DA18AF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6019932" y="285405"/>
                    <a:ext cx="1627200" cy="1627200"/>
                  </a:xfrm>
                  <a:prstGeom prst="ellipse">
                    <a:avLst/>
                  </a:prstGeom>
                </p:spPr>
              </p:pic>
            </p:grpSp>
            <p:grpSp>
              <p:nvGrpSpPr>
                <p:cNvPr id="85" name="Skupina 84">
                  <a:extLst>
                    <a:ext uri="{FF2B5EF4-FFF2-40B4-BE49-F238E27FC236}">
                      <a16:creationId xmlns:a16="http://schemas.microsoft.com/office/drawing/2014/main" id="{2EE2BCBE-EBA3-6FDA-D020-DAAB82A764A9}"/>
                    </a:ext>
                  </a:extLst>
                </p:cNvPr>
                <p:cNvGrpSpPr/>
                <p:nvPr/>
              </p:nvGrpSpPr>
              <p:grpSpPr>
                <a:xfrm>
                  <a:off x="41799428" y="230022"/>
                  <a:ext cx="1797290" cy="2594743"/>
                  <a:chOff x="41799428" y="230022"/>
                  <a:chExt cx="1797290" cy="2594743"/>
                </a:xfrm>
              </p:grpSpPr>
              <p:sp>
                <p:nvSpPr>
                  <p:cNvPr id="86" name="Ovál 85">
                    <a:extLst>
                      <a:ext uri="{FF2B5EF4-FFF2-40B4-BE49-F238E27FC236}">
                        <a16:creationId xmlns:a16="http://schemas.microsoft.com/office/drawing/2014/main" id="{DAE23993-44BC-9763-BB15-532ADFCF8098}"/>
                      </a:ext>
                    </a:extLst>
                  </p:cNvPr>
                  <p:cNvSpPr/>
                  <p:nvPr/>
                </p:nvSpPr>
                <p:spPr>
                  <a:xfrm>
                    <a:off x="41799428" y="230022"/>
                    <a:ext cx="1797290" cy="173796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/>
                      </a:gs>
                      <a:gs pos="25000">
                        <a:schemeClr val="accent2"/>
                      </a:gs>
                      <a:gs pos="52000">
                        <a:srgbClr val="FF1991"/>
                      </a:gs>
                      <a:gs pos="100000">
                        <a:srgbClr val="6B18DA"/>
                      </a:gs>
                      <a:gs pos="75000">
                        <a:srgbClr val="C72BC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7" name="Podnadpis 2">
                    <a:extLst>
                      <a:ext uri="{FF2B5EF4-FFF2-40B4-BE49-F238E27FC236}">
                        <a16:creationId xmlns:a16="http://schemas.microsoft.com/office/drawing/2014/main" id="{EC003EDE-09CF-B909-6095-DFBE12704F1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028835" y="2064454"/>
                    <a:ext cx="1338476" cy="760311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sk-SK" sz="1800" dirty="0"/>
                      <a:t>Jana </a:t>
                    </a:r>
                    <a:r>
                      <a:rPr lang="sk-SK" sz="1800" dirty="0" err="1"/>
                      <a:t>Silingová</a:t>
                    </a:r>
                    <a:endParaRPr lang="sk-SK" sz="1800" dirty="0"/>
                  </a:p>
                </p:txBody>
              </p:sp>
            </p:grpSp>
          </p:grpSp>
          <p:pic>
            <p:nvPicPr>
              <p:cNvPr id="82" name="Obrázok 81">
                <a:extLst>
                  <a:ext uri="{FF2B5EF4-FFF2-40B4-BE49-F238E27FC236}">
                    <a16:creationId xmlns:a16="http://schemas.microsoft.com/office/drawing/2014/main" id="{A57BA1A8-92FC-BF94-4EAD-26EC02FF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884473" y="27839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3" name="Obrázok 82">
                <a:extLst>
                  <a:ext uri="{FF2B5EF4-FFF2-40B4-BE49-F238E27FC236}">
                    <a16:creationId xmlns:a16="http://schemas.microsoft.com/office/drawing/2014/main" id="{929A6BF9-20DD-A52C-A90B-FDBD8A0EC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84701" y="278396"/>
                <a:ext cx="1627200" cy="1627200"/>
              </a:xfrm>
              <a:prstGeom prst="ellipse">
                <a:avLst/>
              </a:prstGeom>
            </p:spPr>
          </p:pic>
        </p:grpSp>
        <p:pic>
          <p:nvPicPr>
            <p:cNvPr id="79" name="Obrázok 78">
              <a:extLst>
                <a:ext uri="{FF2B5EF4-FFF2-40B4-BE49-F238E27FC236}">
                  <a16:creationId xmlns:a16="http://schemas.microsoft.com/office/drawing/2014/main" id="{F3ED3C56-A246-392E-131A-1BECB6E2F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1554" y="278396"/>
              <a:ext cx="1627200" cy="1627200"/>
            </a:xfrm>
            <a:prstGeom prst="ellipse">
              <a:avLst/>
            </a:prstGeom>
          </p:spPr>
        </p:pic>
        <p:pic>
          <p:nvPicPr>
            <p:cNvPr id="80" name="Obrázok 79">
              <a:extLst>
                <a:ext uri="{FF2B5EF4-FFF2-40B4-BE49-F238E27FC236}">
                  <a16:creationId xmlns:a16="http://schemas.microsoft.com/office/drawing/2014/main" id="{9CB6DD5A-E5A9-A135-A451-709AE3167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52"/>
            <a:stretch/>
          </p:blipFill>
          <p:spPr>
            <a:xfrm>
              <a:off x="1116549" y="278396"/>
              <a:ext cx="1627200" cy="16272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32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A0A3FF7-B917-7148-F7DB-67ACD8D00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28" y="2536620"/>
            <a:ext cx="11356454" cy="114017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DF50B54-DB46-937B-4540-23E0B5A04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62" y="4621662"/>
            <a:ext cx="402586" cy="42501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35B0130-36D8-6EA5-AD28-14561B9BF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91" y="3314093"/>
            <a:ext cx="440525" cy="40005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C74BD1B-729C-95A0-2295-0726265CD1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2006524"/>
            <a:ext cx="502107" cy="4000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9956623-64F6-63AC-3413-D63B10A513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698955"/>
            <a:ext cx="380104" cy="400050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EE114B8-4082-9942-D8BD-22CB0D884E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1" y="6320790"/>
            <a:ext cx="674947" cy="230084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78451E4-C7D9-A01C-7AC9-CA39FF1F88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219" y="3751291"/>
            <a:ext cx="3758920" cy="3103265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3AA8D946-819C-5C38-0E9F-1F54C36B1D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7295" y="3765671"/>
            <a:ext cx="3678259" cy="3092329"/>
          </a:xfrm>
          <a:prstGeom prst="rect">
            <a:avLst/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FB5DC6B7-E7AB-3BBF-3B04-9D9D9E0B060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28" y="3765671"/>
            <a:ext cx="3901835" cy="3092329"/>
          </a:xfrm>
          <a:prstGeom prst="rect">
            <a:avLst/>
          </a:prstGeom>
        </p:spPr>
      </p:pic>
      <p:pic>
        <p:nvPicPr>
          <p:cNvPr id="46" name="Obrázok 45">
            <a:extLst>
              <a:ext uri="{FF2B5EF4-FFF2-40B4-BE49-F238E27FC236}">
                <a16:creationId xmlns:a16="http://schemas.microsoft.com/office/drawing/2014/main" id="{8E0E7CA2-FA2E-0183-65EA-2BB0E4F961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5772310"/>
            <a:ext cx="440526" cy="440526"/>
          </a:xfrm>
          <a:prstGeom prst="ellipse">
            <a:avLst/>
          </a:prstGeom>
        </p:spPr>
      </p:pic>
      <p:grpSp>
        <p:nvGrpSpPr>
          <p:cNvPr id="85" name="Skupina 84">
            <a:extLst>
              <a:ext uri="{FF2B5EF4-FFF2-40B4-BE49-F238E27FC236}">
                <a16:creationId xmlns:a16="http://schemas.microsoft.com/office/drawing/2014/main" id="{9E6678A8-B790-D172-7EF0-5728B3584BD0}"/>
              </a:ext>
            </a:extLst>
          </p:cNvPr>
          <p:cNvGrpSpPr/>
          <p:nvPr/>
        </p:nvGrpSpPr>
        <p:grpSpPr>
          <a:xfrm>
            <a:off x="-10289786" y="265603"/>
            <a:ext cx="42554597" cy="2601533"/>
            <a:chOff x="1042121" y="223233"/>
            <a:chExt cx="42554597" cy="2601533"/>
          </a:xfrm>
        </p:grpSpPr>
        <p:grpSp>
          <p:nvGrpSpPr>
            <p:cNvPr id="82" name="Skupina 81">
              <a:extLst>
                <a:ext uri="{FF2B5EF4-FFF2-40B4-BE49-F238E27FC236}">
                  <a16:creationId xmlns:a16="http://schemas.microsoft.com/office/drawing/2014/main" id="{E68EC89C-D328-629E-4FA7-C948E72F545D}"/>
                </a:ext>
              </a:extLst>
            </p:cNvPr>
            <p:cNvGrpSpPr/>
            <p:nvPr/>
          </p:nvGrpSpPr>
          <p:grpSpPr>
            <a:xfrm>
              <a:off x="1042121" y="223233"/>
              <a:ext cx="42554597" cy="2601533"/>
              <a:chOff x="1042121" y="223233"/>
              <a:chExt cx="42554597" cy="2601533"/>
            </a:xfrm>
          </p:grpSpPr>
          <p:grpSp>
            <p:nvGrpSpPr>
              <p:cNvPr id="79" name="Skupina 78">
                <a:extLst>
                  <a:ext uri="{FF2B5EF4-FFF2-40B4-BE49-F238E27FC236}">
                    <a16:creationId xmlns:a16="http://schemas.microsoft.com/office/drawing/2014/main" id="{3C6A8648-E090-6A8F-074A-CFBDF357F191}"/>
                  </a:ext>
                </a:extLst>
              </p:cNvPr>
              <p:cNvGrpSpPr/>
              <p:nvPr/>
            </p:nvGrpSpPr>
            <p:grpSpPr>
              <a:xfrm>
                <a:off x="1042121" y="223233"/>
                <a:ext cx="42554597" cy="2601533"/>
                <a:chOff x="1042121" y="223233"/>
                <a:chExt cx="42554597" cy="2601533"/>
              </a:xfrm>
            </p:grpSpPr>
            <p:grpSp>
              <p:nvGrpSpPr>
                <p:cNvPr id="78" name="Skupina 77">
                  <a:extLst>
                    <a:ext uri="{FF2B5EF4-FFF2-40B4-BE49-F238E27FC236}">
                      <a16:creationId xmlns:a16="http://schemas.microsoft.com/office/drawing/2014/main" id="{41EBD464-1EB4-5BF1-2A30-AC319CCF46B4}"/>
                    </a:ext>
                  </a:extLst>
                </p:cNvPr>
                <p:cNvGrpSpPr/>
                <p:nvPr/>
              </p:nvGrpSpPr>
              <p:grpSpPr>
                <a:xfrm>
                  <a:off x="1042121" y="223233"/>
                  <a:ext cx="40376296" cy="2601533"/>
                  <a:chOff x="1042121" y="223233"/>
                  <a:chExt cx="40376296" cy="2601533"/>
                </a:xfrm>
              </p:grpSpPr>
              <p:grpSp>
                <p:nvGrpSpPr>
                  <p:cNvPr id="59" name="Skupina 58">
                    <a:extLst>
                      <a:ext uri="{FF2B5EF4-FFF2-40B4-BE49-F238E27FC236}">
                        <a16:creationId xmlns:a16="http://schemas.microsoft.com/office/drawing/2014/main" id="{A5B34F1A-EF2D-C149-A26F-E713CB2189B9}"/>
                      </a:ext>
                    </a:extLst>
                  </p:cNvPr>
                  <p:cNvGrpSpPr/>
                  <p:nvPr/>
                </p:nvGrpSpPr>
                <p:grpSpPr>
                  <a:xfrm>
                    <a:off x="1042121" y="223233"/>
                    <a:ext cx="40376296" cy="2601533"/>
                    <a:chOff x="1030691" y="256849"/>
                    <a:chExt cx="40376296" cy="2601533"/>
                  </a:xfrm>
                </p:grpSpPr>
                <p:grpSp>
                  <p:nvGrpSpPr>
                    <p:cNvPr id="57" name="Skupina 56">
                      <a:extLst>
                        <a:ext uri="{FF2B5EF4-FFF2-40B4-BE49-F238E27FC236}">
                          <a16:creationId xmlns:a16="http://schemas.microsoft.com/office/drawing/2014/main" id="{A686BF80-6AC6-1DBB-FEF2-259C3425B1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0691" y="256849"/>
                      <a:ext cx="40376296" cy="2601533"/>
                      <a:chOff x="1127385" y="230020"/>
                      <a:chExt cx="40376296" cy="2601533"/>
                    </a:xfrm>
                  </p:grpSpPr>
                  <p:grpSp>
                    <p:nvGrpSpPr>
                      <p:cNvPr id="48" name="Skupina 47">
                        <a:extLst>
                          <a:ext uri="{FF2B5EF4-FFF2-40B4-BE49-F238E27FC236}">
                            <a16:creationId xmlns:a16="http://schemas.microsoft.com/office/drawing/2014/main" id="{81E41A13-FCD1-56AF-D340-796DE34AB4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27385" y="230020"/>
                        <a:ext cx="40376296" cy="1737968"/>
                        <a:chOff x="1127385" y="230020"/>
                        <a:chExt cx="40376296" cy="1737968"/>
                      </a:xfrm>
                    </p:grpSpPr>
                    <p:grpSp>
                      <p:nvGrpSpPr>
                        <p:cNvPr id="30" name="Skupina 29">
                          <a:extLst>
                            <a:ext uri="{FF2B5EF4-FFF2-40B4-BE49-F238E27FC236}">
                              <a16:creationId xmlns:a16="http://schemas.microsoft.com/office/drawing/2014/main" id="{C656CEEB-610B-85E7-BE4D-6D7F5648968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27385" y="230022"/>
                          <a:ext cx="33553132" cy="1737966"/>
                          <a:chOff x="630815" y="6147171"/>
                          <a:chExt cx="33553132" cy="1737966"/>
                        </a:xfrm>
                      </p:grpSpPr>
                      <p:grpSp>
                        <p:nvGrpSpPr>
                          <p:cNvPr id="26" name="Skupina 25">
                            <a:extLst>
                              <a:ext uri="{FF2B5EF4-FFF2-40B4-BE49-F238E27FC236}">
                                <a16:creationId xmlns:a16="http://schemas.microsoft.com/office/drawing/2014/main" id="{9EA59505-C866-33A2-CAEC-AECBB546CA4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0815" y="6147172"/>
                            <a:ext cx="10930370" cy="1737965"/>
                            <a:chOff x="774621" y="6108829"/>
                            <a:chExt cx="10930370" cy="1800000"/>
                          </a:xfrm>
                        </p:grpSpPr>
                        <p:sp>
                          <p:nvSpPr>
                            <p:cNvPr id="18" name="Ovál 17">
                              <a:extLst>
                                <a:ext uri="{FF2B5EF4-FFF2-40B4-BE49-F238E27FC236}">
                                  <a16:creationId xmlns:a16="http://schemas.microsoft.com/office/drawing/2014/main" id="{BA82AF38-18DB-BD12-D002-26FD82B7357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74621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2" name="Ovál 21">
                              <a:extLst>
                                <a:ext uri="{FF2B5EF4-FFF2-40B4-BE49-F238E27FC236}">
                                  <a16:creationId xmlns:a16="http://schemas.microsoft.com/office/drawing/2014/main" id="{8DCF2A48-40F8-70E6-9B89-18C08B3B79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33313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3" name="Ovál 22">
                              <a:extLst>
                                <a:ext uri="{FF2B5EF4-FFF2-40B4-BE49-F238E27FC236}">
                                  <a16:creationId xmlns:a16="http://schemas.microsoft.com/office/drawing/2014/main" id="{A6C0F143-98EC-41FD-5A37-D91917022EC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057839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4" name="Ovál 23">
                              <a:extLst>
                                <a:ext uri="{FF2B5EF4-FFF2-40B4-BE49-F238E27FC236}">
                                  <a16:creationId xmlns:a16="http://schemas.microsoft.com/office/drawing/2014/main" id="{573B69F2-DB52-51F1-CE1F-6973E0450B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345576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5" name="Ovál 24">
                              <a:extLst>
                                <a:ext uri="{FF2B5EF4-FFF2-40B4-BE49-F238E27FC236}">
                                  <a16:creationId xmlns:a16="http://schemas.microsoft.com/office/drawing/2014/main" id="{3B38EDC6-D420-F118-FEE9-BAD7D82B54A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907701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</p:grpSp>
                      <p:grpSp>
                        <p:nvGrpSpPr>
                          <p:cNvPr id="29" name="Skupina 28">
                            <a:extLst>
                              <a:ext uri="{FF2B5EF4-FFF2-40B4-BE49-F238E27FC236}">
                                <a16:creationId xmlns:a16="http://schemas.microsoft.com/office/drawing/2014/main" id="{BA13F9DD-B4A5-B306-9C4A-FD0796864F1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1942196" y="6147171"/>
                            <a:ext cx="22241751" cy="1737965"/>
                            <a:chOff x="11942196" y="6147171"/>
                            <a:chExt cx="22241751" cy="1737965"/>
                          </a:xfrm>
                        </p:grpSpPr>
                        <p:grpSp>
                          <p:nvGrpSpPr>
                            <p:cNvPr id="4" name="Skupina 3">
                              <a:extLst>
                                <a:ext uri="{FF2B5EF4-FFF2-40B4-BE49-F238E27FC236}">
                                  <a16:creationId xmlns:a16="http://schemas.microsoft.com/office/drawing/2014/main" id="{486A0CF9-6BC0-20DD-8B7C-CB9A973E803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1942196" y="6147171"/>
                              <a:ext cx="10930370" cy="1737965"/>
                              <a:chOff x="774621" y="6108829"/>
                              <a:chExt cx="10930370" cy="1800000"/>
                            </a:xfrm>
                          </p:grpSpPr>
                          <p:sp>
                            <p:nvSpPr>
                              <p:cNvPr id="5" name="Ovál 4">
                                <a:extLst>
                                  <a:ext uri="{FF2B5EF4-FFF2-40B4-BE49-F238E27FC236}">
                                    <a16:creationId xmlns:a16="http://schemas.microsoft.com/office/drawing/2014/main" id="{7D6E2164-5B37-8B38-0B1A-ED78FDC7E45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62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9" name="Ovál 8">
                                <a:extLst>
                                  <a:ext uri="{FF2B5EF4-FFF2-40B4-BE49-F238E27FC236}">
                                    <a16:creationId xmlns:a16="http://schemas.microsoft.com/office/drawing/2014/main" id="{62884E71-60F1-E2BB-707B-7AB8325DDCD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633313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0" name="Ovál 9">
                                <a:extLst>
                                  <a:ext uri="{FF2B5EF4-FFF2-40B4-BE49-F238E27FC236}">
                                    <a16:creationId xmlns:a16="http://schemas.microsoft.com/office/drawing/2014/main" id="{59C43763-FE97-D55E-F482-A44676B1B24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57839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1" name="Ovál 10">
                                <a:extLst>
                                  <a:ext uri="{FF2B5EF4-FFF2-40B4-BE49-F238E27FC236}">
                                    <a16:creationId xmlns:a16="http://schemas.microsoft.com/office/drawing/2014/main" id="{F2CF780B-0189-9584-37EC-8BF4301E04C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345576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3" name="Ovál 12">
                                <a:extLst>
                                  <a:ext uri="{FF2B5EF4-FFF2-40B4-BE49-F238E27FC236}">
                                    <a16:creationId xmlns:a16="http://schemas.microsoft.com/office/drawing/2014/main" id="{E8B7A3D3-12D7-093C-DD06-0C8E359E6BF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90770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</p:grpSp>
                        <p:grpSp>
                          <p:nvGrpSpPr>
                            <p:cNvPr id="17" name="Skupina 16">
                              <a:extLst>
                                <a:ext uri="{FF2B5EF4-FFF2-40B4-BE49-F238E27FC236}">
                                  <a16:creationId xmlns:a16="http://schemas.microsoft.com/office/drawing/2014/main" id="{E6F6CD54-D330-86C4-DE81-4101815EC80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3253577" y="6147171"/>
                              <a:ext cx="10930370" cy="1737965"/>
                              <a:chOff x="774621" y="6108829"/>
                              <a:chExt cx="10930370" cy="1800000"/>
                            </a:xfrm>
                          </p:grpSpPr>
                          <p:sp>
                            <p:nvSpPr>
                              <p:cNvPr id="19" name="Ovál 18">
                                <a:extLst>
                                  <a:ext uri="{FF2B5EF4-FFF2-40B4-BE49-F238E27FC236}">
                                    <a16:creationId xmlns:a16="http://schemas.microsoft.com/office/drawing/2014/main" id="{260EBBA4-649D-EE77-C264-AFF79537C53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62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0" name="Ovál 19">
                                <a:extLst>
                                  <a:ext uri="{FF2B5EF4-FFF2-40B4-BE49-F238E27FC236}">
                                    <a16:creationId xmlns:a16="http://schemas.microsoft.com/office/drawing/2014/main" id="{CE7F05E9-D08F-B795-C911-684A959F4BC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633313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1" name="Ovál 20">
                                <a:extLst>
                                  <a:ext uri="{FF2B5EF4-FFF2-40B4-BE49-F238E27FC236}">
                                    <a16:creationId xmlns:a16="http://schemas.microsoft.com/office/drawing/2014/main" id="{C04115B8-AF4C-B42A-A72E-0361E94F452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57839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7" name="Ovál 26">
                                <a:extLst>
                                  <a:ext uri="{FF2B5EF4-FFF2-40B4-BE49-F238E27FC236}">
                                    <a16:creationId xmlns:a16="http://schemas.microsoft.com/office/drawing/2014/main" id="{1BFEB5A9-7AAC-A265-C7DE-A1B767BC936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345576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8" name="Ovál 27">
                                <a:extLst>
                                  <a:ext uri="{FF2B5EF4-FFF2-40B4-BE49-F238E27FC236}">
                                    <a16:creationId xmlns:a16="http://schemas.microsoft.com/office/drawing/2014/main" id="{6EB0EE01-A223-E840-555D-C318EFD77F4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90770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" name="Ovál 11">
                          <a:extLst>
                            <a:ext uri="{FF2B5EF4-FFF2-40B4-BE49-F238E27FC236}">
                              <a16:creationId xmlns:a16="http://schemas.microsoft.com/office/drawing/2014/main" id="{7A2CEABF-9C11-4B8E-06DA-4EC1966052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157615" y="230022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32" name="Ovál 31">
                          <a:extLst>
                            <a:ext uri="{FF2B5EF4-FFF2-40B4-BE49-F238E27FC236}">
                              <a16:creationId xmlns:a16="http://schemas.microsoft.com/office/drawing/2014/main" id="{B0F893B4-4542-C15C-3C34-B57E31086A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706391" y="230020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47" name="Ovál 46">
                          <a:extLst>
                            <a:ext uri="{FF2B5EF4-FFF2-40B4-BE49-F238E27FC236}">
                              <a16:creationId xmlns:a16="http://schemas.microsoft.com/office/drawing/2014/main" id="{06609B72-9C24-94D7-8654-99510BAD6D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432003" y="230021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  <p:grpSp>
                    <p:nvGrpSpPr>
                      <p:cNvPr id="54" name="Skupina 53">
                        <a:extLst>
                          <a:ext uri="{FF2B5EF4-FFF2-40B4-BE49-F238E27FC236}">
                            <a16:creationId xmlns:a16="http://schemas.microsoft.com/office/drawing/2014/main" id="{45A70D6C-E196-0F13-CDD8-1494E0DEC8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68222" y="2024871"/>
                        <a:ext cx="39906052" cy="806682"/>
                        <a:chOff x="1368222" y="2024871"/>
                        <a:chExt cx="39906052" cy="806682"/>
                      </a:xfrm>
                    </p:grpSpPr>
                    <p:grpSp>
                      <p:nvGrpSpPr>
                        <p:cNvPr id="56" name="Skupina 55">
                          <a:extLst>
                            <a:ext uri="{FF2B5EF4-FFF2-40B4-BE49-F238E27FC236}">
                              <a16:creationId xmlns:a16="http://schemas.microsoft.com/office/drawing/2014/main" id="{12733519-A5F0-7097-2237-7FB74CD620F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68222" y="2024871"/>
                          <a:ext cx="33093368" cy="806682"/>
                          <a:chOff x="1368222" y="2024871"/>
                          <a:chExt cx="33093368" cy="806682"/>
                        </a:xfrm>
                      </p:grpSpPr>
                      <p:grpSp>
                        <p:nvGrpSpPr>
                          <p:cNvPr id="51" name="Skupina 50">
                            <a:extLst>
                              <a:ext uri="{FF2B5EF4-FFF2-40B4-BE49-F238E27FC236}">
                                <a16:creationId xmlns:a16="http://schemas.microsoft.com/office/drawing/2014/main" id="{FCCEBBC6-5125-32BB-853E-E3881E0706E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98609" y="2024871"/>
                            <a:ext cx="28462981" cy="788650"/>
                            <a:chOff x="5998609" y="2024871"/>
                            <a:chExt cx="28462981" cy="788650"/>
                          </a:xfrm>
                        </p:grpSpPr>
                        <p:sp>
                          <p:nvSpPr>
                            <p:cNvPr id="33" name="Podnadpis 2">
                              <a:extLst>
                                <a:ext uri="{FF2B5EF4-FFF2-40B4-BE49-F238E27FC236}">
                                  <a16:creationId xmlns:a16="http://schemas.microsoft.com/office/drawing/2014/main" id="{6563D9AE-169B-6166-D4E7-2AFFBC93DE5A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5998609" y="2053210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Samuel Beňo</a:t>
                              </a:r>
                            </a:p>
                          </p:txBody>
                        </p:sp>
                        <p:sp>
                          <p:nvSpPr>
                            <p:cNvPr id="34" name="Podnadpis 2">
                              <a:extLst>
                                <a:ext uri="{FF2B5EF4-FFF2-40B4-BE49-F238E27FC236}">
                                  <a16:creationId xmlns:a16="http://schemas.microsoft.com/office/drawing/2014/main" id="{93774FBE-FC34-7326-87BA-07FE7DB2E44F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8289150" y="2044195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Denis </a:t>
                              </a:r>
                              <a:r>
                                <a:rPr lang="sk-SK" sz="1800" dirty="0" err="1"/>
                                <a:t>Dovala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35" name="Podnadpis 2">
                              <a:extLst>
                                <a:ext uri="{FF2B5EF4-FFF2-40B4-BE49-F238E27FC236}">
                                  <a16:creationId xmlns:a16="http://schemas.microsoft.com/office/drawing/2014/main" id="{81AEA973-693E-C1B4-8408-D82E942B5C7E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0563538" y="2035694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Sebastián Gabriel</a:t>
                              </a:r>
                            </a:p>
                          </p:txBody>
                        </p:sp>
                        <p:sp>
                          <p:nvSpPr>
                            <p:cNvPr id="36" name="Podnadpis 2">
                              <a:extLst>
                                <a:ext uri="{FF2B5EF4-FFF2-40B4-BE49-F238E27FC236}">
                                  <a16:creationId xmlns:a16="http://schemas.microsoft.com/office/drawing/2014/main" id="{365FF5A6-8A3C-D788-26E0-E08B841C0153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2678683" y="2026418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Kornélia </a:t>
                              </a:r>
                              <a:r>
                                <a:rPr lang="sk-SK" sz="1800" dirty="0" err="1"/>
                                <a:t>Chlebušová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37" name="Podnadpis 2">
                              <a:extLst>
                                <a:ext uri="{FF2B5EF4-FFF2-40B4-BE49-F238E27FC236}">
                                  <a16:creationId xmlns:a16="http://schemas.microsoft.com/office/drawing/2014/main" id="{13F0C504-D363-CEB3-C7DB-2425557A1186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4962821" y="2026417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Lukáš </a:t>
                              </a:r>
                              <a:r>
                                <a:rPr lang="sk-SK" sz="1800" dirty="0" err="1"/>
                                <a:t>Kucharík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38" name="Podnadpis 2">
                              <a:extLst>
                                <a:ext uri="{FF2B5EF4-FFF2-40B4-BE49-F238E27FC236}">
                                  <a16:creationId xmlns:a16="http://schemas.microsoft.com/office/drawing/2014/main" id="{74D2BE1F-983F-6EAA-FB13-D8B0336EAF90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7250558" y="2024873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Diana Líšková</a:t>
                              </a:r>
                            </a:p>
                          </p:txBody>
                        </p:sp>
                        <p:sp>
                          <p:nvSpPr>
                            <p:cNvPr id="39" name="Podnadpis 2">
                              <a:extLst>
                                <a:ext uri="{FF2B5EF4-FFF2-40B4-BE49-F238E27FC236}">
                                  <a16:creationId xmlns:a16="http://schemas.microsoft.com/office/drawing/2014/main" id="{731ADC60-557C-2F84-AF07-62AF7369B6FC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9538295" y="2035693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Sandra Líšková</a:t>
                              </a:r>
                            </a:p>
                          </p:txBody>
                        </p:sp>
                        <p:sp>
                          <p:nvSpPr>
                            <p:cNvPr id="40" name="Podnadpis 2">
                              <a:extLst>
                                <a:ext uri="{FF2B5EF4-FFF2-40B4-BE49-F238E27FC236}">
                                  <a16:creationId xmlns:a16="http://schemas.microsoft.com/office/drawing/2014/main" id="{8E9BDB9F-87C9-4EA1-544F-983E35415362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1811733" y="2035692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Daniela </a:t>
                              </a:r>
                              <a:r>
                                <a:rPr lang="sk-SK" sz="1800" dirty="0" err="1"/>
                                <a:t>Lodňanová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1" name="Podnadpis 2">
                              <a:extLst>
                                <a:ext uri="{FF2B5EF4-FFF2-40B4-BE49-F238E27FC236}">
                                  <a16:creationId xmlns:a16="http://schemas.microsoft.com/office/drawing/2014/main" id="{D8D012BB-A2E3-CA89-202B-535A800182A8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3990064" y="2024872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Viktória Slatinská</a:t>
                              </a:r>
                            </a:p>
                          </p:txBody>
                        </p:sp>
                        <p:sp>
                          <p:nvSpPr>
                            <p:cNvPr id="42" name="Podnadpis 2">
                              <a:extLst>
                                <a:ext uri="{FF2B5EF4-FFF2-40B4-BE49-F238E27FC236}">
                                  <a16:creationId xmlns:a16="http://schemas.microsoft.com/office/drawing/2014/main" id="{2021D964-9DF0-99AB-E7E8-AB7BEB032D3B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6274202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Alžbeta </a:t>
                              </a:r>
                              <a:r>
                                <a:rPr lang="sk-SK" sz="1800" dirty="0" err="1"/>
                                <a:t>Smitalová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3" name="Podnadpis 2">
                              <a:extLst>
                                <a:ext uri="{FF2B5EF4-FFF2-40B4-BE49-F238E27FC236}">
                                  <a16:creationId xmlns:a16="http://schemas.microsoft.com/office/drawing/2014/main" id="{5031627D-E2E2-ADA4-AEF4-9A632603502C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8565538" y="2024871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Katarína </a:t>
                              </a:r>
                              <a:r>
                                <a:rPr lang="sk-SK" sz="1800" dirty="0" err="1"/>
                                <a:t>Sojková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4" name="Podnadpis 2">
                              <a:extLst>
                                <a:ext uri="{FF2B5EF4-FFF2-40B4-BE49-F238E27FC236}">
                                  <a16:creationId xmlns:a16="http://schemas.microsoft.com/office/drawing/2014/main" id="{1D4B0271-C9C9-CB1B-349D-016ECB232C4B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30849676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Petra </a:t>
                              </a:r>
                              <a:r>
                                <a:rPr lang="sk-SK" sz="1800" dirty="0" err="1"/>
                                <a:t>Strhárska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5" name="Podnadpis 2">
                              <a:extLst>
                                <a:ext uri="{FF2B5EF4-FFF2-40B4-BE49-F238E27FC236}">
                                  <a16:creationId xmlns:a16="http://schemas.microsoft.com/office/drawing/2014/main" id="{2402626E-13EC-9FEF-CE01-7056875EF34A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33123114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Laura Šusteková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2" name="Podnadpis 2">
                            <a:extLst>
                              <a:ext uri="{FF2B5EF4-FFF2-40B4-BE49-F238E27FC236}">
                                <a16:creationId xmlns:a16="http://schemas.microsoft.com/office/drawing/2014/main" id="{36BAD255-D0A1-BF6E-D61E-D6E432F9961B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368222" y="2045289"/>
                            <a:ext cx="1338476" cy="760311"/>
                          </a:xfrm>
                          <a:prstGeom prst="rect">
                            <a:avLst/>
                          </a:prstGeom>
                        </p:spPr>
                        <p:txBody>
                          <a:bodyPr vert="horz" lIns="91440" tIns="45720" rIns="91440" bIns="45720" rtlCol="0">
                            <a:normAutofit/>
                          </a:bodyPr>
                          <a:lstStyle>
                            <a:lvl1pPr marL="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000"/>
                              </a:spcBef>
                              <a:buFont typeface="Arial" panose="020B0604020202020204" pitchFamily="34" charset="0"/>
                              <a:buNone/>
                              <a:defRPr sz="24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20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sk-SK" sz="1800" dirty="0"/>
                              <a:t>Miroslava Štefániková</a:t>
                            </a:r>
                          </a:p>
                        </p:txBody>
                      </p:sp>
                      <p:sp>
                        <p:nvSpPr>
                          <p:cNvPr id="55" name="Podnadpis 2">
                            <a:extLst>
                              <a:ext uri="{FF2B5EF4-FFF2-40B4-BE49-F238E27FC236}">
                                <a16:creationId xmlns:a16="http://schemas.microsoft.com/office/drawing/2014/main" id="{F8EEB11E-A49C-8B8C-9245-3695FD39B73A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3640010" y="2071242"/>
                            <a:ext cx="1338476" cy="760311"/>
                          </a:xfrm>
                          <a:prstGeom prst="rect">
                            <a:avLst/>
                          </a:prstGeom>
                        </p:spPr>
                        <p:txBody>
                          <a:bodyPr vert="horz" lIns="91440" tIns="45720" rIns="91440" bIns="45720" rtlCol="0">
                            <a:normAutofit/>
                          </a:bodyPr>
                          <a:lstStyle>
                            <a:lvl1pPr marL="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000"/>
                              </a:spcBef>
                              <a:buFont typeface="Arial" panose="020B0604020202020204" pitchFamily="34" charset="0"/>
                              <a:buNone/>
                              <a:defRPr sz="24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20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sk-SK" sz="1800" dirty="0"/>
                              <a:t>Jarmila </a:t>
                            </a:r>
                            <a:r>
                              <a:rPr lang="sk-SK" sz="1800" dirty="0" err="1"/>
                              <a:t>Šmecková</a:t>
                            </a:r>
                            <a:endParaRPr lang="sk-SK" sz="1800" dirty="0"/>
                          </a:p>
                        </p:txBody>
                      </p:sp>
                    </p:grpSp>
                    <p:sp>
                      <p:nvSpPr>
                        <p:cNvPr id="49" name="Podnadpis 2">
                          <a:extLst>
                            <a:ext uri="{FF2B5EF4-FFF2-40B4-BE49-F238E27FC236}">
                              <a16:creationId xmlns:a16="http://schemas.microsoft.com/office/drawing/2014/main" id="{8E6ECA2A-3612-BCEC-9DC5-02DD3A2B95F4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5387022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Lesana Dolná</a:t>
                          </a:r>
                        </a:p>
                      </p:txBody>
                    </p:sp>
                    <p:sp>
                      <p:nvSpPr>
                        <p:cNvPr id="50" name="Podnadpis 2">
                          <a:extLst>
                            <a:ext uri="{FF2B5EF4-FFF2-40B4-BE49-F238E27FC236}">
                              <a16:creationId xmlns:a16="http://schemas.microsoft.com/office/drawing/2014/main" id="{7BC1E856-6A2C-646C-AD18-A4B246639290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7661410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Andrej </a:t>
                          </a:r>
                          <a:r>
                            <a:rPr lang="sk-SK" sz="1800" dirty="0" err="1"/>
                            <a:t>Kurčík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53" name="Podnadpis 2">
                          <a:extLst>
                            <a:ext uri="{FF2B5EF4-FFF2-40B4-BE49-F238E27FC236}">
                              <a16:creationId xmlns:a16="http://schemas.microsoft.com/office/drawing/2014/main" id="{890E16ED-CD7F-96FC-E83B-310CBD0C5A4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9935798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Martina </a:t>
                          </a:r>
                          <a:r>
                            <a:rPr lang="sk-SK" sz="1800" dirty="0" err="1"/>
                            <a:t>Pomaj</a:t>
                          </a:r>
                          <a:endParaRPr lang="sk-SK" sz="1800" dirty="0"/>
                        </a:p>
                      </p:txBody>
                    </p:sp>
                  </p:grpSp>
                </p:grpSp>
                <p:pic>
                  <p:nvPicPr>
                    <p:cNvPr id="58" name="Obrázok 57">
                      <a:extLst>
                        <a:ext uri="{FF2B5EF4-FFF2-40B4-BE49-F238E27FC236}">
                          <a16:creationId xmlns:a16="http://schemas.microsoft.com/office/drawing/2014/main" id="{428562F6-1A73-0572-7CB4-D63451B5108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39694961" y="312450"/>
                      <a:ext cx="1626762" cy="1626762"/>
                    </a:xfrm>
                    <a:prstGeom prst="ellipse">
                      <a:avLst/>
                    </a:prstGeom>
                  </p:spPr>
                </p:pic>
              </p:grpSp>
              <p:pic>
                <p:nvPicPr>
                  <p:cNvPr id="60" name="Obrázok 59">
                    <a:extLst>
                      <a:ext uri="{FF2B5EF4-FFF2-40B4-BE49-F238E27FC236}">
                        <a16:creationId xmlns:a16="http://schemas.microsoft.com/office/drawing/2014/main" id="{6F4C7FBD-427B-11C7-B8D3-81AB394C0E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025803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1" name="Obrázok 60">
                    <a:extLst>
                      <a:ext uri="{FF2B5EF4-FFF2-40B4-BE49-F238E27FC236}">
                        <a16:creationId xmlns:a16="http://schemas.microsoft.com/office/drawing/2014/main" id="{C13B37BA-625D-1A30-F16F-FC157674E5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0610063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2" name="Obrázok 61">
                    <a:hlinkClick r:id="rId15" action="ppaction://hlinksldjump"/>
                    <a:extLst>
                      <a:ext uri="{FF2B5EF4-FFF2-40B4-BE49-F238E27FC236}">
                        <a16:creationId xmlns:a16="http://schemas.microsoft.com/office/drawing/2014/main" id="{D0FC59A9-4A4C-9CFF-80D4-F1979ADF85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9297239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3" name="Obrázok 62">
                    <a:extLst>
                      <a:ext uri="{FF2B5EF4-FFF2-40B4-BE49-F238E27FC236}">
                        <a16:creationId xmlns:a16="http://schemas.microsoft.com/office/drawing/2014/main" id="{B8576825-8987-AFC5-6569-6324DCC7ED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697153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4" name="Obrázok 63">
                    <a:extLst>
                      <a:ext uri="{FF2B5EF4-FFF2-40B4-BE49-F238E27FC236}">
                        <a16:creationId xmlns:a16="http://schemas.microsoft.com/office/drawing/2014/main" id="{AD49E495-393B-AAB4-56D8-A566032F98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3747621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5" name="Obrázok 64">
                    <a:hlinkClick r:id="rId19" action="ppaction://hlinksldjump"/>
                    <a:extLst>
                      <a:ext uri="{FF2B5EF4-FFF2-40B4-BE49-F238E27FC236}">
                        <a16:creationId xmlns:a16="http://schemas.microsoft.com/office/drawing/2014/main" id="{4FCE7216-8684-5E0F-BDF6-2C580096CD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1570290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6" name="Obrázok 65">
                    <a:hlinkClick r:id="rId21" action="ppaction://hlinksldjump"/>
                    <a:extLst>
                      <a:ext uri="{FF2B5EF4-FFF2-40B4-BE49-F238E27FC236}">
                        <a16:creationId xmlns:a16="http://schemas.microsoft.com/office/drawing/2014/main" id="{5467D42D-9840-7948-5CEE-CC82C54EB1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4727727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7" name="Obrázok 66">
                    <a:hlinkClick r:id="rId23" action="ppaction://hlinksldjump"/>
                    <a:extLst>
                      <a:ext uri="{FF2B5EF4-FFF2-40B4-BE49-F238E27FC236}">
                        <a16:creationId xmlns:a16="http://schemas.microsoft.com/office/drawing/2014/main" id="{28F4933E-1676-18F4-F89C-699947D73D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2439873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8" name="Obrázok 67">
                    <a:extLst>
                      <a:ext uri="{FF2B5EF4-FFF2-40B4-BE49-F238E27FC236}">
                        <a16:creationId xmlns:a16="http://schemas.microsoft.com/office/drawing/2014/main" id="{56D17CE9-762C-746F-5371-5DA92D51E1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832604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9" name="Obrázok 68">
                    <a:extLst>
                      <a:ext uri="{FF2B5EF4-FFF2-40B4-BE49-F238E27FC236}">
                        <a16:creationId xmlns:a16="http://schemas.microsoft.com/office/drawing/2014/main" id="{81DB3FED-687F-76EA-3AA0-C2CB40B6C3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5157396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0" name="Obrázok 69">
                    <a:hlinkClick r:id="rId27" action="ppaction://hlinksldjump"/>
                    <a:extLst>
                      <a:ext uri="{FF2B5EF4-FFF2-40B4-BE49-F238E27FC236}">
                        <a16:creationId xmlns:a16="http://schemas.microsoft.com/office/drawing/2014/main" id="{CEC78260-4692-EA75-7FCB-87BCAE7946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7011714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1" name="Obrázok 70">
                    <a:extLst>
                      <a:ext uri="{FF2B5EF4-FFF2-40B4-BE49-F238E27FC236}">
                        <a16:creationId xmlns:a16="http://schemas.microsoft.com/office/drawing/2014/main" id="{3ED90C6E-1ED1-6858-E033-BC9EE274C2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978609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2" name="Obrázok 71">
                    <a:extLst>
                      <a:ext uri="{FF2B5EF4-FFF2-40B4-BE49-F238E27FC236}">
                        <a16:creationId xmlns:a16="http://schemas.microsoft.com/office/drawing/2014/main" id="{1C8ADA87-80DE-A7BA-E3E6-E0E595F431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743178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3" name="Obrázok 72">
                    <a:extLst>
                      <a:ext uri="{FF2B5EF4-FFF2-40B4-BE49-F238E27FC236}">
                        <a16:creationId xmlns:a16="http://schemas.microsoft.com/office/drawing/2014/main" id="{5CDFE5FF-9316-38BA-799D-027C48188C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6019932" y="285405"/>
                    <a:ext cx="1627200" cy="1627200"/>
                  </a:xfrm>
                  <a:prstGeom prst="ellipse">
                    <a:avLst/>
                  </a:prstGeom>
                </p:spPr>
              </p:pic>
            </p:grpSp>
            <p:grpSp>
              <p:nvGrpSpPr>
                <p:cNvPr id="77" name="Skupina 76">
                  <a:extLst>
                    <a:ext uri="{FF2B5EF4-FFF2-40B4-BE49-F238E27FC236}">
                      <a16:creationId xmlns:a16="http://schemas.microsoft.com/office/drawing/2014/main" id="{BA839F72-7C6B-7046-F434-C7FEA9CD1D4C}"/>
                    </a:ext>
                  </a:extLst>
                </p:cNvPr>
                <p:cNvGrpSpPr/>
                <p:nvPr/>
              </p:nvGrpSpPr>
              <p:grpSpPr>
                <a:xfrm>
                  <a:off x="41799428" y="230022"/>
                  <a:ext cx="1797290" cy="2594743"/>
                  <a:chOff x="41799428" y="230022"/>
                  <a:chExt cx="1797290" cy="2594743"/>
                </a:xfrm>
              </p:grpSpPr>
              <p:sp>
                <p:nvSpPr>
                  <p:cNvPr id="74" name="Ovál 73">
                    <a:extLst>
                      <a:ext uri="{FF2B5EF4-FFF2-40B4-BE49-F238E27FC236}">
                        <a16:creationId xmlns:a16="http://schemas.microsoft.com/office/drawing/2014/main" id="{7E3D8AE0-9ABA-DBCD-BCEE-00B36756DE5C}"/>
                      </a:ext>
                    </a:extLst>
                  </p:cNvPr>
                  <p:cNvSpPr/>
                  <p:nvPr/>
                </p:nvSpPr>
                <p:spPr>
                  <a:xfrm>
                    <a:off x="41799428" y="230022"/>
                    <a:ext cx="1797290" cy="173796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/>
                      </a:gs>
                      <a:gs pos="25000">
                        <a:schemeClr val="accent2"/>
                      </a:gs>
                      <a:gs pos="52000">
                        <a:srgbClr val="FF1991"/>
                      </a:gs>
                      <a:gs pos="100000">
                        <a:srgbClr val="6B18DA"/>
                      </a:gs>
                      <a:gs pos="75000">
                        <a:srgbClr val="C72BC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5" name="Podnadpis 2">
                    <a:extLst>
                      <a:ext uri="{FF2B5EF4-FFF2-40B4-BE49-F238E27FC236}">
                        <a16:creationId xmlns:a16="http://schemas.microsoft.com/office/drawing/2014/main" id="{BB3F67A1-FC91-90F5-F26C-F3F22B78118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028835" y="2064454"/>
                    <a:ext cx="1338476" cy="760311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sk-SK" sz="1800" dirty="0"/>
                      <a:t>Jana </a:t>
                    </a:r>
                    <a:r>
                      <a:rPr lang="sk-SK" sz="1800" dirty="0" err="1"/>
                      <a:t>Silingová</a:t>
                    </a:r>
                    <a:endParaRPr lang="sk-SK" sz="1800" dirty="0"/>
                  </a:p>
                </p:txBody>
              </p:sp>
            </p:grpSp>
          </p:grpSp>
          <p:pic>
            <p:nvPicPr>
              <p:cNvPr id="80" name="Obrázok 79">
                <a:extLst>
                  <a:ext uri="{FF2B5EF4-FFF2-40B4-BE49-F238E27FC236}">
                    <a16:creationId xmlns:a16="http://schemas.microsoft.com/office/drawing/2014/main" id="{C33E4AF8-143E-329E-2A1B-8EE710E10A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884473" y="27839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1" name="Obrázok 80">
                <a:extLst>
                  <a:ext uri="{FF2B5EF4-FFF2-40B4-BE49-F238E27FC236}">
                    <a16:creationId xmlns:a16="http://schemas.microsoft.com/office/drawing/2014/main" id="{D46D4BF5-A5C1-2995-F3BD-11215EF149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84701" y="278396"/>
                <a:ext cx="1627200" cy="1627200"/>
              </a:xfrm>
              <a:prstGeom prst="ellipse">
                <a:avLst/>
              </a:prstGeom>
            </p:spPr>
          </p:pic>
        </p:grpSp>
        <p:pic>
          <p:nvPicPr>
            <p:cNvPr id="83" name="Obrázok 82">
              <a:extLst>
                <a:ext uri="{FF2B5EF4-FFF2-40B4-BE49-F238E27FC236}">
                  <a16:creationId xmlns:a16="http://schemas.microsoft.com/office/drawing/2014/main" id="{F5269748-01BC-6269-4517-1FB47E22F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1554" y="278396"/>
              <a:ext cx="1627200" cy="1627200"/>
            </a:xfrm>
            <a:prstGeom prst="ellipse">
              <a:avLst/>
            </a:prstGeom>
          </p:spPr>
        </p:pic>
        <p:pic>
          <p:nvPicPr>
            <p:cNvPr id="84" name="Obrázok 83">
              <a:extLst>
                <a:ext uri="{FF2B5EF4-FFF2-40B4-BE49-F238E27FC236}">
                  <a16:creationId xmlns:a16="http://schemas.microsoft.com/office/drawing/2014/main" id="{5C56062A-3D79-EE2C-DD31-1CC18FEE4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52"/>
            <a:stretch/>
          </p:blipFill>
          <p:spPr>
            <a:xfrm>
              <a:off x="1116549" y="278396"/>
              <a:ext cx="1627200" cy="16272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9297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A0A3FF7-B917-7148-F7DB-67ACD8D00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28" y="2536620"/>
            <a:ext cx="11356454" cy="114017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DF50B54-DB46-937B-4540-23E0B5A04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62" y="4621662"/>
            <a:ext cx="402586" cy="42501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35B0130-36D8-6EA5-AD28-14561B9BF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91" y="3314093"/>
            <a:ext cx="440525" cy="40005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C74BD1B-729C-95A0-2295-0726265CD1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2006524"/>
            <a:ext cx="502107" cy="4000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9956623-64F6-63AC-3413-D63B10A513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698955"/>
            <a:ext cx="380104" cy="400050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EE114B8-4082-9942-D8BD-22CB0D884E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1" y="6320790"/>
            <a:ext cx="674947" cy="230084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78451E4-C7D9-A01C-7AC9-CA39FF1F88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219" y="3751291"/>
            <a:ext cx="3758920" cy="3103265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3AA8D946-819C-5C38-0E9F-1F54C36B1D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7295" y="3765671"/>
            <a:ext cx="3678259" cy="3092329"/>
          </a:xfrm>
          <a:prstGeom prst="rect">
            <a:avLst/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FB5DC6B7-E7AB-3BBF-3B04-9D9D9E0B060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28" y="3765671"/>
            <a:ext cx="3901835" cy="3092329"/>
          </a:xfrm>
          <a:prstGeom prst="rect">
            <a:avLst/>
          </a:prstGeom>
        </p:spPr>
      </p:pic>
      <p:pic>
        <p:nvPicPr>
          <p:cNvPr id="46" name="Obrázok 45">
            <a:extLst>
              <a:ext uri="{FF2B5EF4-FFF2-40B4-BE49-F238E27FC236}">
                <a16:creationId xmlns:a16="http://schemas.microsoft.com/office/drawing/2014/main" id="{8E0E7CA2-FA2E-0183-65EA-2BB0E4F961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5772310"/>
            <a:ext cx="440526" cy="440526"/>
          </a:xfrm>
          <a:prstGeom prst="ellipse">
            <a:avLst/>
          </a:prstGeom>
        </p:spPr>
      </p:pic>
      <p:grpSp>
        <p:nvGrpSpPr>
          <p:cNvPr id="85" name="Skupina 84">
            <a:extLst>
              <a:ext uri="{FF2B5EF4-FFF2-40B4-BE49-F238E27FC236}">
                <a16:creationId xmlns:a16="http://schemas.microsoft.com/office/drawing/2014/main" id="{9E6678A8-B790-D172-7EF0-5728B3584BD0}"/>
              </a:ext>
            </a:extLst>
          </p:cNvPr>
          <p:cNvGrpSpPr/>
          <p:nvPr/>
        </p:nvGrpSpPr>
        <p:grpSpPr>
          <a:xfrm>
            <a:off x="-21692711" y="265603"/>
            <a:ext cx="42554597" cy="2601533"/>
            <a:chOff x="1042121" y="223233"/>
            <a:chExt cx="42554597" cy="2601533"/>
          </a:xfrm>
        </p:grpSpPr>
        <p:grpSp>
          <p:nvGrpSpPr>
            <p:cNvPr id="82" name="Skupina 81">
              <a:extLst>
                <a:ext uri="{FF2B5EF4-FFF2-40B4-BE49-F238E27FC236}">
                  <a16:creationId xmlns:a16="http://schemas.microsoft.com/office/drawing/2014/main" id="{E68EC89C-D328-629E-4FA7-C948E72F545D}"/>
                </a:ext>
              </a:extLst>
            </p:cNvPr>
            <p:cNvGrpSpPr/>
            <p:nvPr/>
          </p:nvGrpSpPr>
          <p:grpSpPr>
            <a:xfrm>
              <a:off x="1042121" y="223233"/>
              <a:ext cx="42554597" cy="2601533"/>
              <a:chOff x="1042121" y="223233"/>
              <a:chExt cx="42554597" cy="2601533"/>
            </a:xfrm>
          </p:grpSpPr>
          <p:grpSp>
            <p:nvGrpSpPr>
              <p:cNvPr id="79" name="Skupina 78">
                <a:extLst>
                  <a:ext uri="{FF2B5EF4-FFF2-40B4-BE49-F238E27FC236}">
                    <a16:creationId xmlns:a16="http://schemas.microsoft.com/office/drawing/2014/main" id="{3C6A8648-E090-6A8F-074A-CFBDF357F191}"/>
                  </a:ext>
                </a:extLst>
              </p:cNvPr>
              <p:cNvGrpSpPr/>
              <p:nvPr/>
            </p:nvGrpSpPr>
            <p:grpSpPr>
              <a:xfrm>
                <a:off x="1042121" y="223233"/>
                <a:ext cx="42554597" cy="2601533"/>
                <a:chOff x="1042121" y="223233"/>
                <a:chExt cx="42554597" cy="2601533"/>
              </a:xfrm>
            </p:grpSpPr>
            <p:grpSp>
              <p:nvGrpSpPr>
                <p:cNvPr id="78" name="Skupina 77">
                  <a:extLst>
                    <a:ext uri="{FF2B5EF4-FFF2-40B4-BE49-F238E27FC236}">
                      <a16:creationId xmlns:a16="http://schemas.microsoft.com/office/drawing/2014/main" id="{41EBD464-1EB4-5BF1-2A30-AC319CCF46B4}"/>
                    </a:ext>
                  </a:extLst>
                </p:cNvPr>
                <p:cNvGrpSpPr/>
                <p:nvPr/>
              </p:nvGrpSpPr>
              <p:grpSpPr>
                <a:xfrm>
                  <a:off x="1042121" y="223233"/>
                  <a:ext cx="40376296" cy="2601533"/>
                  <a:chOff x="1042121" y="223233"/>
                  <a:chExt cx="40376296" cy="2601533"/>
                </a:xfrm>
              </p:grpSpPr>
              <p:grpSp>
                <p:nvGrpSpPr>
                  <p:cNvPr id="59" name="Skupina 58">
                    <a:extLst>
                      <a:ext uri="{FF2B5EF4-FFF2-40B4-BE49-F238E27FC236}">
                        <a16:creationId xmlns:a16="http://schemas.microsoft.com/office/drawing/2014/main" id="{A5B34F1A-EF2D-C149-A26F-E713CB2189B9}"/>
                      </a:ext>
                    </a:extLst>
                  </p:cNvPr>
                  <p:cNvGrpSpPr/>
                  <p:nvPr/>
                </p:nvGrpSpPr>
                <p:grpSpPr>
                  <a:xfrm>
                    <a:off x="1042121" y="223233"/>
                    <a:ext cx="40376296" cy="2601533"/>
                    <a:chOff x="1030691" y="256849"/>
                    <a:chExt cx="40376296" cy="2601533"/>
                  </a:xfrm>
                </p:grpSpPr>
                <p:grpSp>
                  <p:nvGrpSpPr>
                    <p:cNvPr id="57" name="Skupina 56">
                      <a:extLst>
                        <a:ext uri="{FF2B5EF4-FFF2-40B4-BE49-F238E27FC236}">
                          <a16:creationId xmlns:a16="http://schemas.microsoft.com/office/drawing/2014/main" id="{A686BF80-6AC6-1DBB-FEF2-259C3425B1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0691" y="256849"/>
                      <a:ext cx="40376296" cy="2601533"/>
                      <a:chOff x="1127385" y="230020"/>
                      <a:chExt cx="40376296" cy="2601533"/>
                    </a:xfrm>
                  </p:grpSpPr>
                  <p:grpSp>
                    <p:nvGrpSpPr>
                      <p:cNvPr id="48" name="Skupina 47">
                        <a:extLst>
                          <a:ext uri="{FF2B5EF4-FFF2-40B4-BE49-F238E27FC236}">
                            <a16:creationId xmlns:a16="http://schemas.microsoft.com/office/drawing/2014/main" id="{81E41A13-FCD1-56AF-D340-796DE34AB4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27385" y="230020"/>
                        <a:ext cx="40376296" cy="1737968"/>
                        <a:chOff x="1127385" y="230020"/>
                        <a:chExt cx="40376296" cy="1737968"/>
                      </a:xfrm>
                    </p:grpSpPr>
                    <p:grpSp>
                      <p:nvGrpSpPr>
                        <p:cNvPr id="30" name="Skupina 29">
                          <a:extLst>
                            <a:ext uri="{FF2B5EF4-FFF2-40B4-BE49-F238E27FC236}">
                              <a16:creationId xmlns:a16="http://schemas.microsoft.com/office/drawing/2014/main" id="{C656CEEB-610B-85E7-BE4D-6D7F5648968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27385" y="230022"/>
                          <a:ext cx="33553132" cy="1737966"/>
                          <a:chOff x="630815" y="6147171"/>
                          <a:chExt cx="33553132" cy="1737966"/>
                        </a:xfrm>
                      </p:grpSpPr>
                      <p:grpSp>
                        <p:nvGrpSpPr>
                          <p:cNvPr id="26" name="Skupina 25">
                            <a:extLst>
                              <a:ext uri="{FF2B5EF4-FFF2-40B4-BE49-F238E27FC236}">
                                <a16:creationId xmlns:a16="http://schemas.microsoft.com/office/drawing/2014/main" id="{9EA59505-C866-33A2-CAEC-AECBB546CA4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0815" y="6147172"/>
                            <a:ext cx="10930370" cy="1737965"/>
                            <a:chOff x="774621" y="6108829"/>
                            <a:chExt cx="10930370" cy="1800000"/>
                          </a:xfrm>
                        </p:grpSpPr>
                        <p:sp>
                          <p:nvSpPr>
                            <p:cNvPr id="18" name="Ovál 17">
                              <a:extLst>
                                <a:ext uri="{FF2B5EF4-FFF2-40B4-BE49-F238E27FC236}">
                                  <a16:creationId xmlns:a16="http://schemas.microsoft.com/office/drawing/2014/main" id="{BA82AF38-18DB-BD12-D002-26FD82B7357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74621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2" name="Ovál 21">
                              <a:extLst>
                                <a:ext uri="{FF2B5EF4-FFF2-40B4-BE49-F238E27FC236}">
                                  <a16:creationId xmlns:a16="http://schemas.microsoft.com/office/drawing/2014/main" id="{8DCF2A48-40F8-70E6-9B89-18C08B3B79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33313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3" name="Ovál 22">
                              <a:extLst>
                                <a:ext uri="{FF2B5EF4-FFF2-40B4-BE49-F238E27FC236}">
                                  <a16:creationId xmlns:a16="http://schemas.microsoft.com/office/drawing/2014/main" id="{A6C0F143-98EC-41FD-5A37-D91917022EC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057839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4" name="Ovál 23">
                              <a:extLst>
                                <a:ext uri="{FF2B5EF4-FFF2-40B4-BE49-F238E27FC236}">
                                  <a16:creationId xmlns:a16="http://schemas.microsoft.com/office/drawing/2014/main" id="{573B69F2-DB52-51F1-CE1F-6973E0450B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345576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5" name="Ovál 24">
                              <a:extLst>
                                <a:ext uri="{FF2B5EF4-FFF2-40B4-BE49-F238E27FC236}">
                                  <a16:creationId xmlns:a16="http://schemas.microsoft.com/office/drawing/2014/main" id="{3B38EDC6-D420-F118-FEE9-BAD7D82B54A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907701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</p:grpSp>
                      <p:grpSp>
                        <p:nvGrpSpPr>
                          <p:cNvPr id="29" name="Skupina 28">
                            <a:extLst>
                              <a:ext uri="{FF2B5EF4-FFF2-40B4-BE49-F238E27FC236}">
                                <a16:creationId xmlns:a16="http://schemas.microsoft.com/office/drawing/2014/main" id="{BA13F9DD-B4A5-B306-9C4A-FD0796864F1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1942196" y="6147171"/>
                            <a:ext cx="22241751" cy="1737965"/>
                            <a:chOff x="11942196" y="6147171"/>
                            <a:chExt cx="22241751" cy="1737965"/>
                          </a:xfrm>
                        </p:grpSpPr>
                        <p:grpSp>
                          <p:nvGrpSpPr>
                            <p:cNvPr id="4" name="Skupina 3">
                              <a:extLst>
                                <a:ext uri="{FF2B5EF4-FFF2-40B4-BE49-F238E27FC236}">
                                  <a16:creationId xmlns:a16="http://schemas.microsoft.com/office/drawing/2014/main" id="{486A0CF9-6BC0-20DD-8B7C-CB9A973E803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1942196" y="6147171"/>
                              <a:ext cx="10930370" cy="1737965"/>
                              <a:chOff x="774621" y="6108829"/>
                              <a:chExt cx="10930370" cy="1800000"/>
                            </a:xfrm>
                          </p:grpSpPr>
                          <p:sp>
                            <p:nvSpPr>
                              <p:cNvPr id="5" name="Ovál 4">
                                <a:extLst>
                                  <a:ext uri="{FF2B5EF4-FFF2-40B4-BE49-F238E27FC236}">
                                    <a16:creationId xmlns:a16="http://schemas.microsoft.com/office/drawing/2014/main" id="{7D6E2164-5B37-8B38-0B1A-ED78FDC7E45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62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9" name="Ovál 8">
                                <a:extLst>
                                  <a:ext uri="{FF2B5EF4-FFF2-40B4-BE49-F238E27FC236}">
                                    <a16:creationId xmlns:a16="http://schemas.microsoft.com/office/drawing/2014/main" id="{62884E71-60F1-E2BB-707B-7AB8325DDCD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633313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0" name="Ovál 9">
                                <a:extLst>
                                  <a:ext uri="{FF2B5EF4-FFF2-40B4-BE49-F238E27FC236}">
                                    <a16:creationId xmlns:a16="http://schemas.microsoft.com/office/drawing/2014/main" id="{59C43763-FE97-D55E-F482-A44676B1B24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57839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1" name="Ovál 10">
                                <a:extLst>
                                  <a:ext uri="{FF2B5EF4-FFF2-40B4-BE49-F238E27FC236}">
                                    <a16:creationId xmlns:a16="http://schemas.microsoft.com/office/drawing/2014/main" id="{F2CF780B-0189-9584-37EC-8BF4301E04C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345576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3" name="Ovál 12">
                                <a:extLst>
                                  <a:ext uri="{FF2B5EF4-FFF2-40B4-BE49-F238E27FC236}">
                                    <a16:creationId xmlns:a16="http://schemas.microsoft.com/office/drawing/2014/main" id="{E8B7A3D3-12D7-093C-DD06-0C8E359E6BF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90770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</p:grpSp>
                        <p:grpSp>
                          <p:nvGrpSpPr>
                            <p:cNvPr id="17" name="Skupina 16">
                              <a:extLst>
                                <a:ext uri="{FF2B5EF4-FFF2-40B4-BE49-F238E27FC236}">
                                  <a16:creationId xmlns:a16="http://schemas.microsoft.com/office/drawing/2014/main" id="{E6F6CD54-D330-86C4-DE81-4101815EC80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3253577" y="6147171"/>
                              <a:ext cx="10930370" cy="1737965"/>
                              <a:chOff x="774621" y="6108829"/>
                              <a:chExt cx="10930370" cy="1800000"/>
                            </a:xfrm>
                          </p:grpSpPr>
                          <p:sp>
                            <p:nvSpPr>
                              <p:cNvPr id="19" name="Ovál 18">
                                <a:extLst>
                                  <a:ext uri="{FF2B5EF4-FFF2-40B4-BE49-F238E27FC236}">
                                    <a16:creationId xmlns:a16="http://schemas.microsoft.com/office/drawing/2014/main" id="{260EBBA4-649D-EE77-C264-AFF79537C53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62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0" name="Ovál 19">
                                <a:extLst>
                                  <a:ext uri="{FF2B5EF4-FFF2-40B4-BE49-F238E27FC236}">
                                    <a16:creationId xmlns:a16="http://schemas.microsoft.com/office/drawing/2014/main" id="{CE7F05E9-D08F-B795-C911-684A959F4BC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633313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1" name="Ovál 20">
                                <a:extLst>
                                  <a:ext uri="{FF2B5EF4-FFF2-40B4-BE49-F238E27FC236}">
                                    <a16:creationId xmlns:a16="http://schemas.microsoft.com/office/drawing/2014/main" id="{C04115B8-AF4C-B42A-A72E-0361E94F452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57839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7" name="Ovál 26">
                                <a:extLst>
                                  <a:ext uri="{FF2B5EF4-FFF2-40B4-BE49-F238E27FC236}">
                                    <a16:creationId xmlns:a16="http://schemas.microsoft.com/office/drawing/2014/main" id="{1BFEB5A9-7AAC-A265-C7DE-A1B767BC936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345576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8" name="Ovál 27">
                                <a:extLst>
                                  <a:ext uri="{FF2B5EF4-FFF2-40B4-BE49-F238E27FC236}">
                                    <a16:creationId xmlns:a16="http://schemas.microsoft.com/office/drawing/2014/main" id="{6EB0EE01-A223-E840-555D-C318EFD77F4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90770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" name="Ovál 11">
                          <a:extLst>
                            <a:ext uri="{FF2B5EF4-FFF2-40B4-BE49-F238E27FC236}">
                              <a16:creationId xmlns:a16="http://schemas.microsoft.com/office/drawing/2014/main" id="{7A2CEABF-9C11-4B8E-06DA-4EC1966052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157615" y="230022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32" name="Ovál 31">
                          <a:extLst>
                            <a:ext uri="{FF2B5EF4-FFF2-40B4-BE49-F238E27FC236}">
                              <a16:creationId xmlns:a16="http://schemas.microsoft.com/office/drawing/2014/main" id="{B0F893B4-4542-C15C-3C34-B57E31086A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706391" y="230020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47" name="Ovál 46">
                          <a:extLst>
                            <a:ext uri="{FF2B5EF4-FFF2-40B4-BE49-F238E27FC236}">
                              <a16:creationId xmlns:a16="http://schemas.microsoft.com/office/drawing/2014/main" id="{06609B72-9C24-94D7-8654-99510BAD6D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432003" y="230021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  <p:grpSp>
                    <p:nvGrpSpPr>
                      <p:cNvPr id="54" name="Skupina 53">
                        <a:extLst>
                          <a:ext uri="{FF2B5EF4-FFF2-40B4-BE49-F238E27FC236}">
                            <a16:creationId xmlns:a16="http://schemas.microsoft.com/office/drawing/2014/main" id="{45A70D6C-E196-0F13-CDD8-1494E0DEC8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68222" y="2024871"/>
                        <a:ext cx="39906052" cy="806682"/>
                        <a:chOff x="1368222" y="2024871"/>
                        <a:chExt cx="39906052" cy="806682"/>
                      </a:xfrm>
                    </p:grpSpPr>
                    <p:grpSp>
                      <p:nvGrpSpPr>
                        <p:cNvPr id="56" name="Skupina 55">
                          <a:extLst>
                            <a:ext uri="{FF2B5EF4-FFF2-40B4-BE49-F238E27FC236}">
                              <a16:creationId xmlns:a16="http://schemas.microsoft.com/office/drawing/2014/main" id="{12733519-A5F0-7097-2237-7FB74CD620F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68222" y="2024871"/>
                          <a:ext cx="33093368" cy="806682"/>
                          <a:chOff x="1368222" y="2024871"/>
                          <a:chExt cx="33093368" cy="806682"/>
                        </a:xfrm>
                      </p:grpSpPr>
                      <p:grpSp>
                        <p:nvGrpSpPr>
                          <p:cNvPr id="51" name="Skupina 50">
                            <a:extLst>
                              <a:ext uri="{FF2B5EF4-FFF2-40B4-BE49-F238E27FC236}">
                                <a16:creationId xmlns:a16="http://schemas.microsoft.com/office/drawing/2014/main" id="{FCCEBBC6-5125-32BB-853E-E3881E0706E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98609" y="2024871"/>
                            <a:ext cx="28462981" cy="788650"/>
                            <a:chOff x="5998609" y="2024871"/>
                            <a:chExt cx="28462981" cy="788650"/>
                          </a:xfrm>
                        </p:grpSpPr>
                        <p:sp>
                          <p:nvSpPr>
                            <p:cNvPr id="33" name="Podnadpis 2">
                              <a:extLst>
                                <a:ext uri="{FF2B5EF4-FFF2-40B4-BE49-F238E27FC236}">
                                  <a16:creationId xmlns:a16="http://schemas.microsoft.com/office/drawing/2014/main" id="{6563D9AE-169B-6166-D4E7-2AFFBC93DE5A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5998609" y="2053210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Samuel Beňo</a:t>
                              </a:r>
                            </a:p>
                          </p:txBody>
                        </p:sp>
                        <p:sp>
                          <p:nvSpPr>
                            <p:cNvPr id="34" name="Podnadpis 2">
                              <a:extLst>
                                <a:ext uri="{FF2B5EF4-FFF2-40B4-BE49-F238E27FC236}">
                                  <a16:creationId xmlns:a16="http://schemas.microsoft.com/office/drawing/2014/main" id="{93774FBE-FC34-7326-87BA-07FE7DB2E44F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8289150" y="2044195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Denis </a:t>
                              </a:r>
                              <a:r>
                                <a:rPr lang="sk-SK" sz="1800" dirty="0" err="1"/>
                                <a:t>Dovala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35" name="Podnadpis 2">
                              <a:extLst>
                                <a:ext uri="{FF2B5EF4-FFF2-40B4-BE49-F238E27FC236}">
                                  <a16:creationId xmlns:a16="http://schemas.microsoft.com/office/drawing/2014/main" id="{81AEA973-693E-C1B4-8408-D82E942B5C7E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0563538" y="2035694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Sebastián Gabriel</a:t>
                              </a:r>
                            </a:p>
                          </p:txBody>
                        </p:sp>
                        <p:sp>
                          <p:nvSpPr>
                            <p:cNvPr id="36" name="Podnadpis 2">
                              <a:extLst>
                                <a:ext uri="{FF2B5EF4-FFF2-40B4-BE49-F238E27FC236}">
                                  <a16:creationId xmlns:a16="http://schemas.microsoft.com/office/drawing/2014/main" id="{365FF5A6-8A3C-D788-26E0-E08B841C0153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2678683" y="2026418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Kornélia </a:t>
                              </a:r>
                              <a:r>
                                <a:rPr lang="sk-SK" sz="1800" dirty="0" err="1"/>
                                <a:t>Chlebušová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37" name="Podnadpis 2">
                              <a:extLst>
                                <a:ext uri="{FF2B5EF4-FFF2-40B4-BE49-F238E27FC236}">
                                  <a16:creationId xmlns:a16="http://schemas.microsoft.com/office/drawing/2014/main" id="{13F0C504-D363-CEB3-C7DB-2425557A1186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4962821" y="2026417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Lukáš </a:t>
                              </a:r>
                              <a:r>
                                <a:rPr lang="sk-SK" sz="1800" dirty="0" err="1"/>
                                <a:t>Kucharík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38" name="Podnadpis 2">
                              <a:extLst>
                                <a:ext uri="{FF2B5EF4-FFF2-40B4-BE49-F238E27FC236}">
                                  <a16:creationId xmlns:a16="http://schemas.microsoft.com/office/drawing/2014/main" id="{74D2BE1F-983F-6EAA-FB13-D8B0336EAF90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7250558" y="2024873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Diana Líšková</a:t>
                              </a:r>
                            </a:p>
                          </p:txBody>
                        </p:sp>
                        <p:sp>
                          <p:nvSpPr>
                            <p:cNvPr id="39" name="Podnadpis 2">
                              <a:extLst>
                                <a:ext uri="{FF2B5EF4-FFF2-40B4-BE49-F238E27FC236}">
                                  <a16:creationId xmlns:a16="http://schemas.microsoft.com/office/drawing/2014/main" id="{731ADC60-557C-2F84-AF07-62AF7369B6FC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9538295" y="2035693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Sandra Líšková</a:t>
                              </a:r>
                            </a:p>
                          </p:txBody>
                        </p:sp>
                        <p:sp>
                          <p:nvSpPr>
                            <p:cNvPr id="40" name="Podnadpis 2">
                              <a:extLst>
                                <a:ext uri="{FF2B5EF4-FFF2-40B4-BE49-F238E27FC236}">
                                  <a16:creationId xmlns:a16="http://schemas.microsoft.com/office/drawing/2014/main" id="{8E9BDB9F-87C9-4EA1-544F-983E35415362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1811733" y="2035692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Daniela </a:t>
                              </a:r>
                              <a:r>
                                <a:rPr lang="sk-SK" sz="1800" dirty="0" err="1"/>
                                <a:t>Lodňanová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1" name="Podnadpis 2">
                              <a:extLst>
                                <a:ext uri="{FF2B5EF4-FFF2-40B4-BE49-F238E27FC236}">
                                  <a16:creationId xmlns:a16="http://schemas.microsoft.com/office/drawing/2014/main" id="{D8D012BB-A2E3-CA89-202B-535A800182A8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3990064" y="2024872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Viktória Slatinská</a:t>
                              </a:r>
                            </a:p>
                          </p:txBody>
                        </p:sp>
                        <p:sp>
                          <p:nvSpPr>
                            <p:cNvPr id="42" name="Podnadpis 2">
                              <a:extLst>
                                <a:ext uri="{FF2B5EF4-FFF2-40B4-BE49-F238E27FC236}">
                                  <a16:creationId xmlns:a16="http://schemas.microsoft.com/office/drawing/2014/main" id="{2021D964-9DF0-99AB-E7E8-AB7BEB032D3B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6274202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Alžbeta </a:t>
                              </a:r>
                              <a:r>
                                <a:rPr lang="sk-SK" sz="1800" dirty="0" err="1"/>
                                <a:t>Smitalová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3" name="Podnadpis 2">
                              <a:extLst>
                                <a:ext uri="{FF2B5EF4-FFF2-40B4-BE49-F238E27FC236}">
                                  <a16:creationId xmlns:a16="http://schemas.microsoft.com/office/drawing/2014/main" id="{5031627D-E2E2-ADA4-AEF4-9A632603502C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8565538" y="2024871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Katarína </a:t>
                              </a:r>
                              <a:r>
                                <a:rPr lang="sk-SK" sz="1800" dirty="0" err="1"/>
                                <a:t>Sojková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4" name="Podnadpis 2">
                              <a:extLst>
                                <a:ext uri="{FF2B5EF4-FFF2-40B4-BE49-F238E27FC236}">
                                  <a16:creationId xmlns:a16="http://schemas.microsoft.com/office/drawing/2014/main" id="{1D4B0271-C9C9-CB1B-349D-016ECB232C4B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30849676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Petra </a:t>
                              </a:r>
                              <a:r>
                                <a:rPr lang="sk-SK" sz="1800" dirty="0" err="1"/>
                                <a:t>Strhárska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5" name="Podnadpis 2">
                              <a:extLst>
                                <a:ext uri="{FF2B5EF4-FFF2-40B4-BE49-F238E27FC236}">
                                  <a16:creationId xmlns:a16="http://schemas.microsoft.com/office/drawing/2014/main" id="{2402626E-13EC-9FEF-CE01-7056875EF34A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33123114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Laura Šusteková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2" name="Podnadpis 2">
                            <a:extLst>
                              <a:ext uri="{FF2B5EF4-FFF2-40B4-BE49-F238E27FC236}">
                                <a16:creationId xmlns:a16="http://schemas.microsoft.com/office/drawing/2014/main" id="{36BAD255-D0A1-BF6E-D61E-D6E432F9961B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368222" y="2045289"/>
                            <a:ext cx="1338476" cy="760311"/>
                          </a:xfrm>
                          <a:prstGeom prst="rect">
                            <a:avLst/>
                          </a:prstGeom>
                        </p:spPr>
                        <p:txBody>
                          <a:bodyPr vert="horz" lIns="91440" tIns="45720" rIns="91440" bIns="45720" rtlCol="0">
                            <a:normAutofit/>
                          </a:bodyPr>
                          <a:lstStyle>
                            <a:lvl1pPr marL="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000"/>
                              </a:spcBef>
                              <a:buFont typeface="Arial" panose="020B0604020202020204" pitchFamily="34" charset="0"/>
                              <a:buNone/>
                              <a:defRPr sz="24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20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sk-SK" sz="1800" dirty="0"/>
                              <a:t>Miroslava Štefániková</a:t>
                            </a:r>
                          </a:p>
                        </p:txBody>
                      </p:sp>
                      <p:sp>
                        <p:nvSpPr>
                          <p:cNvPr id="55" name="Podnadpis 2">
                            <a:extLst>
                              <a:ext uri="{FF2B5EF4-FFF2-40B4-BE49-F238E27FC236}">
                                <a16:creationId xmlns:a16="http://schemas.microsoft.com/office/drawing/2014/main" id="{F8EEB11E-A49C-8B8C-9245-3695FD39B73A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3640010" y="2071242"/>
                            <a:ext cx="1338476" cy="760311"/>
                          </a:xfrm>
                          <a:prstGeom prst="rect">
                            <a:avLst/>
                          </a:prstGeom>
                        </p:spPr>
                        <p:txBody>
                          <a:bodyPr vert="horz" lIns="91440" tIns="45720" rIns="91440" bIns="45720" rtlCol="0">
                            <a:normAutofit/>
                          </a:bodyPr>
                          <a:lstStyle>
                            <a:lvl1pPr marL="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000"/>
                              </a:spcBef>
                              <a:buFont typeface="Arial" panose="020B0604020202020204" pitchFamily="34" charset="0"/>
                              <a:buNone/>
                              <a:defRPr sz="24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20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sk-SK" sz="1800" dirty="0"/>
                              <a:t>Jarmila </a:t>
                            </a:r>
                            <a:r>
                              <a:rPr lang="sk-SK" sz="1800" dirty="0" err="1"/>
                              <a:t>Šmecková</a:t>
                            </a:r>
                            <a:endParaRPr lang="sk-SK" sz="1800" dirty="0"/>
                          </a:p>
                        </p:txBody>
                      </p:sp>
                    </p:grpSp>
                    <p:sp>
                      <p:nvSpPr>
                        <p:cNvPr id="49" name="Podnadpis 2">
                          <a:extLst>
                            <a:ext uri="{FF2B5EF4-FFF2-40B4-BE49-F238E27FC236}">
                              <a16:creationId xmlns:a16="http://schemas.microsoft.com/office/drawing/2014/main" id="{8E6ECA2A-3612-BCEC-9DC5-02DD3A2B95F4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5387022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Lesana Dolná</a:t>
                          </a:r>
                        </a:p>
                      </p:txBody>
                    </p:sp>
                    <p:sp>
                      <p:nvSpPr>
                        <p:cNvPr id="50" name="Podnadpis 2">
                          <a:extLst>
                            <a:ext uri="{FF2B5EF4-FFF2-40B4-BE49-F238E27FC236}">
                              <a16:creationId xmlns:a16="http://schemas.microsoft.com/office/drawing/2014/main" id="{7BC1E856-6A2C-646C-AD18-A4B246639290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7661410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Andrej </a:t>
                          </a:r>
                          <a:r>
                            <a:rPr lang="sk-SK" sz="1800" dirty="0" err="1"/>
                            <a:t>Kurčík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53" name="Podnadpis 2">
                          <a:extLst>
                            <a:ext uri="{FF2B5EF4-FFF2-40B4-BE49-F238E27FC236}">
                              <a16:creationId xmlns:a16="http://schemas.microsoft.com/office/drawing/2014/main" id="{890E16ED-CD7F-96FC-E83B-310CBD0C5A4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9935798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Martina </a:t>
                          </a:r>
                          <a:r>
                            <a:rPr lang="sk-SK" sz="1800" dirty="0" err="1"/>
                            <a:t>Pomaj</a:t>
                          </a:r>
                          <a:endParaRPr lang="sk-SK" sz="1800" dirty="0"/>
                        </a:p>
                      </p:txBody>
                    </p:sp>
                  </p:grpSp>
                </p:grpSp>
                <p:pic>
                  <p:nvPicPr>
                    <p:cNvPr id="58" name="Obrázok 57">
                      <a:extLst>
                        <a:ext uri="{FF2B5EF4-FFF2-40B4-BE49-F238E27FC236}">
                          <a16:creationId xmlns:a16="http://schemas.microsoft.com/office/drawing/2014/main" id="{428562F6-1A73-0572-7CB4-D63451B5108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39694961" y="312450"/>
                      <a:ext cx="1626762" cy="1626762"/>
                    </a:xfrm>
                    <a:prstGeom prst="ellipse">
                      <a:avLst/>
                    </a:prstGeom>
                  </p:spPr>
                </p:pic>
              </p:grpSp>
              <p:pic>
                <p:nvPicPr>
                  <p:cNvPr id="60" name="Obrázok 59">
                    <a:extLst>
                      <a:ext uri="{FF2B5EF4-FFF2-40B4-BE49-F238E27FC236}">
                        <a16:creationId xmlns:a16="http://schemas.microsoft.com/office/drawing/2014/main" id="{6F4C7FBD-427B-11C7-B8D3-81AB394C0E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025803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1" name="Obrázok 60">
                    <a:hlinkClick r:id="rId14" action="ppaction://hlinksldjump"/>
                    <a:extLst>
                      <a:ext uri="{FF2B5EF4-FFF2-40B4-BE49-F238E27FC236}">
                        <a16:creationId xmlns:a16="http://schemas.microsoft.com/office/drawing/2014/main" id="{C13B37BA-625D-1A30-F16F-FC157674E5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0610063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2" name="Obrázok 61">
                    <a:extLst>
                      <a:ext uri="{FF2B5EF4-FFF2-40B4-BE49-F238E27FC236}">
                        <a16:creationId xmlns:a16="http://schemas.microsoft.com/office/drawing/2014/main" id="{D0FC59A9-4A4C-9CFF-80D4-F1979ADF85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9297239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3" name="Obrázok 62">
                    <a:extLst>
                      <a:ext uri="{FF2B5EF4-FFF2-40B4-BE49-F238E27FC236}">
                        <a16:creationId xmlns:a16="http://schemas.microsoft.com/office/drawing/2014/main" id="{B8576825-8987-AFC5-6569-6324DCC7ED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697153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4" name="Obrázok 63">
                    <a:hlinkClick r:id="rId18" action="ppaction://hlinksldjump"/>
                    <a:extLst>
                      <a:ext uri="{FF2B5EF4-FFF2-40B4-BE49-F238E27FC236}">
                        <a16:creationId xmlns:a16="http://schemas.microsoft.com/office/drawing/2014/main" id="{AD49E495-393B-AAB4-56D8-A566032F98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3747621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5" name="Obrázok 64">
                    <a:extLst>
                      <a:ext uri="{FF2B5EF4-FFF2-40B4-BE49-F238E27FC236}">
                        <a16:creationId xmlns:a16="http://schemas.microsoft.com/office/drawing/2014/main" id="{4FCE7216-8684-5E0F-BDF6-2C580096CD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1570290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6" name="Obrázok 65">
                    <a:extLst>
                      <a:ext uri="{FF2B5EF4-FFF2-40B4-BE49-F238E27FC236}">
                        <a16:creationId xmlns:a16="http://schemas.microsoft.com/office/drawing/2014/main" id="{5467D42D-9840-7948-5CEE-CC82C54EB1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4727727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7" name="Obrázok 66">
                    <a:extLst>
                      <a:ext uri="{FF2B5EF4-FFF2-40B4-BE49-F238E27FC236}">
                        <a16:creationId xmlns:a16="http://schemas.microsoft.com/office/drawing/2014/main" id="{28F4933E-1676-18F4-F89C-699947D73D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2439873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8" name="Obrázok 67">
                    <a:hlinkClick r:id="rId23" action="ppaction://hlinksldjump"/>
                    <a:extLst>
                      <a:ext uri="{FF2B5EF4-FFF2-40B4-BE49-F238E27FC236}">
                        <a16:creationId xmlns:a16="http://schemas.microsoft.com/office/drawing/2014/main" id="{56D17CE9-762C-746F-5371-5DA92D51E1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832604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9" name="Obrázok 68">
                    <a:extLst>
                      <a:ext uri="{FF2B5EF4-FFF2-40B4-BE49-F238E27FC236}">
                        <a16:creationId xmlns:a16="http://schemas.microsoft.com/office/drawing/2014/main" id="{81DB3FED-687F-76EA-3AA0-C2CB40B6C3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5157396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0" name="Obrázok 69">
                    <a:extLst>
                      <a:ext uri="{FF2B5EF4-FFF2-40B4-BE49-F238E27FC236}">
                        <a16:creationId xmlns:a16="http://schemas.microsoft.com/office/drawing/2014/main" id="{CEC78260-4692-EA75-7FCB-87BCAE7946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7011714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1" name="Obrázok 70">
                    <a:extLst>
                      <a:ext uri="{FF2B5EF4-FFF2-40B4-BE49-F238E27FC236}">
                        <a16:creationId xmlns:a16="http://schemas.microsoft.com/office/drawing/2014/main" id="{3ED90C6E-1ED1-6858-E033-BC9EE274C2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978609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2" name="Obrázok 71">
                    <a:extLst>
                      <a:ext uri="{FF2B5EF4-FFF2-40B4-BE49-F238E27FC236}">
                        <a16:creationId xmlns:a16="http://schemas.microsoft.com/office/drawing/2014/main" id="{1C8ADA87-80DE-A7BA-E3E6-E0E595F431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743178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3" name="Obrázok 72">
                    <a:hlinkClick r:id="rId29" action="ppaction://hlinksldjump"/>
                    <a:extLst>
                      <a:ext uri="{FF2B5EF4-FFF2-40B4-BE49-F238E27FC236}">
                        <a16:creationId xmlns:a16="http://schemas.microsoft.com/office/drawing/2014/main" id="{5CDFE5FF-9316-38BA-799D-027C48188C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6019932" y="285405"/>
                    <a:ext cx="1627200" cy="1627200"/>
                  </a:xfrm>
                  <a:prstGeom prst="ellipse">
                    <a:avLst/>
                  </a:prstGeom>
                </p:spPr>
              </p:pic>
            </p:grpSp>
            <p:grpSp>
              <p:nvGrpSpPr>
                <p:cNvPr id="77" name="Skupina 76">
                  <a:extLst>
                    <a:ext uri="{FF2B5EF4-FFF2-40B4-BE49-F238E27FC236}">
                      <a16:creationId xmlns:a16="http://schemas.microsoft.com/office/drawing/2014/main" id="{BA839F72-7C6B-7046-F434-C7FEA9CD1D4C}"/>
                    </a:ext>
                  </a:extLst>
                </p:cNvPr>
                <p:cNvGrpSpPr/>
                <p:nvPr/>
              </p:nvGrpSpPr>
              <p:grpSpPr>
                <a:xfrm>
                  <a:off x="41799428" y="230022"/>
                  <a:ext cx="1797290" cy="2594743"/>
                  <a:chOff x="41799428" y="230022"/>
                  <a:chExt cx="1797290" cy="2594743"/>
                </a:xfrm>
              </p:grpSpPr>
              <p:sp>
                <p:nvSpPr>
                  <p:cNvPr id="74" name="Ovál 73">
                    <a:extLst>
                      <a:ext uri="{FF2B5EF4-FFF2-40B4-BE49-F238E27FC236}">
                        <a16:creationId xmlns:a16="http://schemas.microsoft.com/office/drawing/2014/main" id="{7E3D8AE0-9ABA-DBCD-BCEE-00B36756DE5C}"/>
                      </a:ext>
                    </a:extLst>
                  </p:cNvPr>
                  <p:cNvSpPr/>
                  <p:nvPr/>
                </p:nvSpPr>
                <p:spPr>
                  <a:xfrm>
                    <a:off x="41799428" y="230022"/>
                    <a:ext cx="1797290" cy="173796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/>
                      </a:gs>
                      <a:gs pos="25000">
                        <a:schemeClr val="accent2"/>
                      </a:gs>
                      <a:gs pos="52000">
                        <a:srgbClr val="FF1991"/>
                      </a:gs>
                      <a:gs pos="100000">
                        <a:srgbClr val="6B18DA"/>
                      </a:gs>
                      <a:gs pos="75000">
                        <a:srgbClr val="C72BC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5" name="Podnadpis 2">
                    <a:extLst>
                      <a:ext uri="{FF2B5EF4-FFF2-40B4-BE49-F238E27FC236}">
                        <a16:creationId xmlns:a16="http://schemas.microsoft.com/office/drawing/2014/main" id="{BB3F67A1-FC91-90F5-F26C-F3F22B78118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028835" y="2064454"/>
                    <a:ext cx="1338476" cy="760311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sk-SK" sz="1800" dirty="0"/>
                      <a:t>Jana </a:t>
                    </a:r>
                    <a:r>
                      <a:rPr lang="sk-SK" sz="1800" dirty="0" err="1"/>
                      <a:t>Silingová</a:t>
                    </a:r>
                    <a:endParaRPr lang="sk-SK" sz="1800" dirty="0"/>
                  </a:p>
                </p:txBody>
              </p:sp>
            </p:grpSp>
          </p:grpSp>
          <p:pic>
            <p:nvPicPr>
              <p:cNvPr id="80" name="Obrázok 79">
                <a:extLst>
                  <a:ext uri="{FF2B5EF4-FFF2-40B4-BE49-F238E27FC236}">
                    <a16:creationId xmlns:a16="http://schemas.microsoft.com/office/drawing/2014/main" id="{C33E4AF8-143E-329E-2A1B-8EE710E10A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884473" y="27839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1" name="Obrázok 80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D46D4BF5-A5C1-2995-F3BD-11215EF149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84701" y="278396"/>
                <a:ext cx="1627200" cy="1627200"/>
              </a:xfrm>
              <a:prstGeom prst="ellipse">
                <a:avLst/>
              </a:prstGeom>
            </p:spPr>
          </p:pic>
        </p:grpSp>
        <p:pic>
          <p:nvPicPr>
            <p:cNvPr id="83" name="Obrázok 82">
              <a:extLst>
                <a:ext uri="{FF2B5EF4-FFF2-40B4-BE49-F238E27FC236}">
                  <a16:creationId xmlns:a16="http://schemas.microsoft.com/office/drawing/2014/main" id="{F5269748-01BC-6269-4517-1FB47E22F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1554" y="278396"/>
              <a:ext cx="1627200" cy="1627200"/>
            </a:xfrm>
            <a:prstGeom prst="ellipse">
              <a:avLst/>
            </a:prstGeom>
          </p:spPr>
        </p:pic>
        <p:pic>
          <p:nvPicPr>
            <p:cNvPr id="84" name="Obrázok 83">
              <a:extLst>
                <a:ext uri="{FF2B5EF4-FFF2-40B4-BE49-F238E27FC236}">
                  <a16:creationId xmlns:a16="http://schemas.microsoft.com/office/drawing/2014/main" id="{5C56062A-3D79-EE2C-DD31-1CC18FEE4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52"/>
            <a:stretch/>
          </p:blipFill>
          <p:spPr>
            <a:xfrm>
              <a:off x="1116549" y="278396"/>
              <a:ext cx="1627200" cy="16272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483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A0A3FF7-B917-7148-F7DB-67ACD8D00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28" y="2550441"/>
            <a:ext cx="11356454" cy="114017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DF50B54-DB46-937B-4540-23E0B5A04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61" y="4700549"/>
            <a:ext cx="402586" cy="42501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35B0130-36D8-6EA5-AD28-14561B9BF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91" y="3314093"/>
            <a:ext cx="440525" cy="40005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C74BD1B-729C-95A0-2295-0726265CD1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2006524"/>
            <a:ext cx="502107" cy="4000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9956623-64F6-63AC-3413-D63B10A513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698955"/>
            <a:ext cx="380104" cy="400050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EE114B8-4082-9942-D8BD-22CB0D884E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1" y="6320790"/>
            <a:ext cx="674947" cy="230084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78451E4-C7D9-A01C-7AC9-CA39FF1F88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219" y="3751291"/>
            <a:ext cx="3758920" cy="3103265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3AA8D946-819C-5C38-0E9F-1F54C36B1D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7295" y="3765671"/>
            <a:ext cx="3678259" cy="3092329"/>
          </a:xfrm>
          <a:prstGeom prst="rect">
            <a:avLst/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FB5DC6B7-E7AB-3BBF-3B04-9D9D9E0B060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28" y="3765671"/>
            <a:ext cx="3901835" cy="3092329"/>
          </a:xfrm>
          <a:prstGeom prst="rect">
            <a:avLst/>
          </a:prstGeom>
        </p:spPr>
      </p:pic>
      <p:pic>
        <p:nvPicPr>
          <p:cNvPr id="46" name="Obrázok 45">
            <a:extLst>
              <a:ext uri="{FF2B5EF4-FFF2-40B4-BE49-F238E27FC236}">
                <a16:creationId xmlns:a16="http://schemas.microsoft.com/office/drawing/2014/main" id="{8E0E7CA2-FA2E-0183-65EA-2BB0E4F961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02" y="5772310"/>
            <a:ext cx="440526" cy="440526"/>
          </a:xfrm>
          <a:prstGeom prst="ellipse">
            <a:avLst/>
          </a:prstGeom>
        </p:spPr>
      </p:pic>
      <p:grpSp>
        <p:nvGrpSpPr>
          <p:cNvPr id="85" name="Skupina 84">
            <a:extLst>
              <a:ext uri="{FF2B5EF4-FFF2-40B4-BE49-F238E27FC236}">
                <a16:creationId xmlns:a16="http://schemas.microsoft.com/office/drawing/2014/main" id="{9E6678A8-B790-D172-7EF0-5728B3584BD0}"/>
              </a:ext>
            </a:extLst>
          </p:cNvPr>
          <p:cNvGrpSpPr/>
          <p:nvPr/>
        </p:nvGrpSpPr>
        <p:grpSpPr>
          <a:xfrm>
            <a:off x="-30655487" y="307126"/>
            <a:ext cx="42554597" cy="2601533"/>
            <a:chOff x="1042121" y="223233"/>
            <a:chExt cx="42554597" cy="2601533"/>
          </a:xfrm>
        </p:grpSpPr>
        <p:grpSp>
          <p:nvGrpSpPr>
            <p:cNvPr id="82" name="Skupina 81">
              <a:extLst>
                <a:ext uri="{FF2B5EF4-FFF2-40B4-BE49-F238E27FC236}">
                  <a16:creationId xmlns:a16="http://schemas.microsoft.com/office/drawing/2014/main" id="{E68EC89C-D328-629E-4FA7-C948E72F545D}"/>
                </a:ext>
              </a:extLst>
            </p:cNvPr>
            <p:cNvGrpSpPr/>
            <p:nvPr/>
          </p:nvGrpSpPr>
          <p:grpSpPr>
            <a:xfrm>
              <a:off x="1042121" y="223233"/>
              <a:ext cx="42554597" cy="2601533"/>
              <a:chOff x="1042121" y="223233"/>
              <a:chExt cx="42554597" cy="2601533"/>
            </a:xfrm>
          </p:grpSpPr>
          <p:grpSp>
            <p:nvGrpSpPr>
              <p:cNvPr id="79" name="Skupina 78">
                <a:extLst>
                  <a:ext uri="{FF2B5EF4-FFF2-40B4-BE49-F238E27FC236}">
                    <a16:creationId xmlns:a16="http://schemas.microsoft.com/office/drawing/2014/main" id="{3C6A8648-E090-6A8F-074A-CFBDF357F191}"/>
                  </a:ext>
                </a:extLst>
              </p:cNvPr>
              <p:cNvGrpSpPr/>
              <p:nvPr/>
            </p:nvGrpSpPr>
            <p:grpSpPr>
              <a:xfrm>
                <a:off x="1042121" y="223233"/>
                <a:ext cx="42554597" cy="2601533"/>
                <a:chOff x="1042121" y="223233"/>
                <a:chExt cx="42554597" cy="2601533"/>
              </a:xfrm>
            </p:grpSpPr>
            <p:grpSp>
              <p:nvGrpSpPr>
                <p:cNvPr id="78" name="Skupina 77">
                  <a:extLst>
                    <a:ext uri="{FF2B5EF4-FFF2-40B4-BE49-F238E27FC236}">
                      <a16:creationId xmlns:a16="http://schemas.microsoft.com/office/drawing/2014/main" id="{41EBD464-1EB4-5BF1-2A30-AC319CCF46B4}"/>
                    </a:ext>
                  </a:extLst>
                </p:cNvPr>
                <p:cNvGrpSpPr/>
                <p:nvPr/>
              </p:nvGrpSpPr>
              <p:grpSpPr>
                <a:xfrm>
                  <a:off x="1042121" y="223233"/>
                  <a:ext cx="40376296" cy="2601533"/>
                  <a:chOff x="1042121" y="223233"/>
                  <a:chExt cx="40376296" cy="2601533"/>
                </a:xfrm>
              </p:grpSpPr>
              <p:grpSp>
                <p:nvGrpSpPr>
                  <p:cNvPr id="59" name="Skupina 58">
                    <a:extLst>
                      <a:ext uri="{FF2B5EF4-FFF2-40B4-BE49-F238E27FC236}">
                        <a16:creationId xmlns:a16="http://schemas.microsoft.com/office/drawing/2014/main" id="{A5B34F1A-EF2D-C149-A26F-E713CB2189B9}"/>
                      </a:ext>
                    </a:extLst>
                  </p:cNvPr>
                  <p:cNvGrpSpPr/>
                  <p:nvPr/>
                </p:nvGrpSpPr>
                <p:grpSpPr>
                  <a:xfrm>
                    <a:off x="1042121" y="223233"/>
                    <a:ext cx="40376296" cy="2601533"/>
                    <a:chOff x="1030691" y="256849"/>
                    <a:chExt cx="40376296" cy="2601533"/>
                  </a:xfrm>
                </p:grpSpPr>
                <p:grpSp>
                  <p:nvGrpSpPr>
                    <p:cNvPr id="57" name="Skupina 56">
                      <a:extLst>
                        <a:ext uri="{FF2B5EF4-FFF2-40B4-BE49-F238E27FC236}">
                          <a16:creationId xmlns:a16="http://schemas.microsoft.com/office/drawing/2014/main" id="{A686BF80-6AC6-1DBB-FEF2-259C3425B1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0691" y="256849"/>
                      <a:ext cx="40376296" cy="2601533"/>
                      <a:chOff x="1127385" y="230020"/>
                      <a:chExt cx="40376296" cy="2601533"/>
                    </a:xfrm>
                  </p:grpSpPr>
                  <p:grpSp>
                    <p:nvGrpSpPr>
                      <p:cNvPr id="48" name="Skupina 47">
                        <a:extLst>
                          <a:ext uri="{FF2B5EF4-FFF2-40B4-BE49-F238E27FC236}">
                            <a16:creationId xmlns:a16="http://schemas.microsoft.com/office/drawing/2014/main" id="{81E41A13-FCD1-56AF-D340-796DE34AB4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27385" y="230020"/>
                        <a:ext cx="40376296" cy="1737968"/>
                        <a:chOff x="1127385" y="230020"/>
                        <a:chExt cx="40376296" cy="1737968"/>
                      </a:xfrm>
                    </p:grpSpPr>
                    <p:grpSp>
                      <p:nvGrpSpPr>
                        <p:cNvPr id="30" name="Skupina 29">
                          <a:extLst>
                            <a:ext uri="{FF2B5EF4-FFF2-40B4-BE49-F238E27FC236}">
                              <a16:creationId xmlns:a16="http://schemas.microsoft.com/office/drawing/2014/main" id="{C656CEEB-610B-85E7-BE4D-6D7F5648968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27385" y="230022"/>
                          <a:ext cx="33553132" cy="1737966"/>
                          <a:chOff x="630815" y="6147171"/>
                          <a:chExt cx="33553132" cy="1737966"/>
                        </a:xfrm>
                      </p:grpSpPr>
                      <p:grpSp>
                        <p:nvGrpSpPr>
                          <p:cNvPr id="26" name="Skupina 25">
                            <a:extLst>
                              <a:ext uri="{FF2B5EF4-FFF2-40B4-BE49-F238E27FC236}">
                                <a16:creationId xmlns:a16="http://schemas.microsoft.com/office/drawing/2014/main" id="{9EA59505-C866-33A2-CAEC-AECBB546CA4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0815" y="6147172"/>
                            <a:ext cx="10930370" cy="1737965"/>
                            <a:chOff x="774621" y="6108829"/>
                            <a:chExt cx="10930370" cy="1800000"/>
                          </a:xfrm>
                        </p:grpSpPr>
                        <p:sp>
                          <p:nvSpPr>
                            <p:cNvPr id="18" name="Ovál 17">
                              <a:extLst>
                                <a:ext uri="{FF2B5EF4-FFF2-40B4-BE49-F238E27FC236}">
                                  <a16:creationId xmlns:a16="http://schemas.microsoft.com/office/drawing/2014/main" id="{BA82AF38-18DB-BD12-D002-26FD82B7357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74621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2" name="Ovál 21">
                              <a:extLst>
                                <a:ext uri="{FF2B5EF4-FFF2-40B4-BE49-F238E27FC236}">
                                  <a16:creationId xmlns:a16="http://schemas.microsoft.com/office/drawing/2014/main" id="{8DCF2A48-40F8-70E6-9B89-18C08B3B79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33313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3" name="Ovál 22">
                              <a:extLst>
                                <a:ext uri="{FF2B5EF4-FFF2-40B4-BE49-F238E27FC236}">
                                  <a16:creationId xmlns:a16="http://schemas.microsoft.com/office/drawing/2014/main" id="{A6C0F143-98EC-41FD-5A37-D91917022EC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057839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4" name="Ovál 23">
                              <a:extLst>
                                <a:ext uri="{FF2B5EF4-FFF2-40B4-BE49-F238E27FC236}">
                                  <a16:creationId xmlns:a16="http://schemas.microsoft.com/office/drawing/2014/main" id="{573B69F2-DB52-51F1-CE1F-6973E0450B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345576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  <p:sp>
                          <p:nvSpPr>
                            <p:cNvPr id="25" name="Ovál 24">
                              <a:extLst>
                                <a:ext uri="{FF2B5EF4-FFF2-40B4-BE49-F238E27FC236}">
                                  <a16:creationId xmlns:a16="http://schemas.microsoft.com/office/drawing/2014/main" id="{3B38EDC6-D420-F118-FEE9-BAD7D82B54A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907701" y="6108829"/>
                              <a:ext cx="1797290" cy="1800000"/>
                            </a:xfrm>
                            <a:prstGeom prst="ellipse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rgbClr val="FFFF00"/>
                                </a:gs>
                                <a:gs pos="25000">
                                  <a:schemeClr val="accent2"/>
                                </a:gs>
                                <a:gs pos="52000">
                                  <a:srgbClr val="FF1991"/>
                                </a:gs>
                                <a:gs pos="100000">
                                  <a:srgbClr val="6B18DA"/>
                                </a:gs>
                                <a:gs pos="75000">
                                  <a:srgbClr val="C72BC0"/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k-SK"/>
                            </a:p>
                          </p:txBody>
                        </p:sp>
                      </p:grpSp>
                      <p:grpSp>
                        <p:nvGrpSpPr>
                          <p:cNvPr id="29" name="Skupina 28">
                            <a:extLst>
                              <a:ext uri="{FF2B5EF4-FFF2-40B4-BE49-F238E27FC236}">
                                <a16:creationId xmlns:a16="http://schemas.microsoft.com/office/drawing/2014/main" id="{BA13F9DD-B4A5-B306-9C4A-FD0796864F1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1942196" y="6147171"/>
                            <a:ext cx="22241751" cy="1737965"/>
                            <a:chOff x="11942196" y="6147171"/>
                            <a:chExt cx="22241751" cy="1737965"/>
                          </a:xfrm>
                        </p:grpSpPr>
                        <p:grpSp>
                          <p:nvGrpSpPr>
                            <p:cNvPr id="4" name="Skupina 3">
                              <a:extLst>
                                <a:ext uri="{FF2B5EF4-FFF2-40B4-BE49-F238E27FC236}">
                                  <a16:creationId xmlns:a16="http://schemas.microsoft.com/office/drawing/2014/main" id="{486A0CF9-6BC0-20DD-8B7C-CB9A973E803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1942196" y="6147171"/>
                              <a:ext cx="10930370" cy="1737965"/>
                              <a:chOff x="774621" y="6108829"/>
                              <a:chExt cx="10930370" cy="1800000"/>
                            </a:xfrm>
                          </p:grpSpPr>
                          <p:sp>
                            <p:nvSpPr>
                              <p:cNvPr id="5" name="Ovál 4">
                                <a:extLst>
                                  <a:ext uri="{FF2B5EF4-FFF2-40B4-BE49-F238E27FC236}">
                                    <a16:creationId xmlns:a16="http://schemas.microsoft.com/office/drawing/2014/main" id="{7D6E2164-5B37-8B38-0B1A-ED78FDC7E45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62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9" name="Ovál 8">
                                <a:extLst>
                                  <a:ext uri="{FF2B5EF4-FFF2-40B4-BE49-F238E27FC236}">
                                    <a16:creationId xmlns:a16="http://schemas.microsoft.com/office/drawing/2014/main" id="{62884E71-60F1-E2BB-707B-7AB8325DDCD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633313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0" name="Ovál 9">
                                <a:extLst>
                                  <a:ext uri="{FF2B5EF4-FFF2-40B4-BE49-F238E27FC236}">
                                    <a16:creationId xmlns:a16="http://schemas.microsoft.com/office/drawing/2014/main" id="{59C43763-FE97-D55E-F482-A44676B1B24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57839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1" name="Ovál 10">
                                <a:extLst>
                                  <a:ext uri="{FF2B5EF4-FFF2-40B4-BE49-F238E27FC236}">
                                    <a16:creationId xmlns:a16="http://schemas.microsoft.com/office/drawing/2014/main" id="{F2CF780B-0189-9584-37EC-8BF4301E04C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345576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13" name="Ovál 12">
                                <a:extLst>
                                  <a:ext uri="{FF2B5EF4-FFF2-40B4-BE49-F238E27FC236}">
                                    <a16:creationId xmlns:a16="http://schemas.microsoft.com/office/drawing/2014/main" id="{E8B7A3D3-12D7-093C-DD06-0C8E359E6BF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90770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</p:grpSp>
                        <p:grpSp>
                          <p:nvGrpSpPr>
                            <p:cNvPr id="17" name="Skupina 16">
                              <a:extLst>
                                <a:ext uri="{FF2B5EF4-FFF2-40B4-BE49-F238E27FC236}">
                                  <a16:creationId xmlns:a16="http://schemas.microsoft.com/office/drawing/2014/main" id="{E6F6CD54-D330-86C4-DE81-4101815EC80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3253577" y="6147171"/>
                              <a:ext cx="10930370" cy="1737965"/>
                              <a:chOff x="774621" y="6108829"/>
                              <a:chExt cx="10930370" cy="1800000"/>
                            </a:xfrm>
                          </p:grpSpPr>
                          <p:sp>
                            <p:nvSpPr>
                              <p:cNvPr id="19" name="Ovál 18">
                                <a:extLst>
                                  <a:ext uri="{FF2B5EF4-FFF2-40B4-BE49-F238E27FC236}">
                                    <a16:creationId xmlns:a16="http://schemas.microsoft.com/office/drawing/2014/main" id="{260EBBA4-649D-EE77-C264-AFF79537C53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62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0" name="Ovál 19">
                                <a:extLst>
                                  <a:ext uri="{FF2B5EF4-FFF2-40B4-BE49-F238E27FC236}">
                                    <a16:creationId xmlns:a16="http://schemas.microsoft.com/office/drawing/2014/main" id="{CE7F05E9-D08F-B795-C911-684A959F4BC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633313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1" name="Ovál 20">
                                <a:extLst>
                                  <a:ext uri="{FF2B5EF4-FFF2-40B4-BE49-F238E27FC236}">
                                    <a16:creationId xmlns:a16="http://schemas.microsoft.com/office/drawing/2014/main" id="{C04115B8-AF4C-B42A-A72E-0361E94F452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57839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7" name="Ovál 26">
                                <a:extLst>
                                  <a:ext uri="{FF2B5EF4-FFF2-40B4-BE49-F238E27FC236}">
                                    <a16:creationId xmlns:a16="http://schemas.microsoft.com/office/drawing/2014/main" id="{1BFEB5A9-7AAC-A265-C7DE-A1B767BC936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345576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  <p:sp>
                            <p:nvSpPr>
                              <p:cNvPr id="28" name="Ovál 27">
                                <a:extLst>
                                  <a:ext uri="{FF2B5EF4-FFF2-40B4-BE49-F238E27FC236}">
                                    <a16:creationId xmlns:a16="http://schemas.microsoft.com/office/drawing/2014/main" id="{6EB0EE01-A223-E840-555D-C318EFD77F4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907701" y="6108829"/>
                                <a:ext cx="1797290" cy="1800000"/>
                              </a:xfrm>
                              <a:prstGeom prst="ellipse">
                                <a:avLst/>
                              </a:prstGeom>
                              <a:gradFill flip="none" rotWithShape="1">
                                <a:gsLst>
                                  <a:gs pos="0">
                                    <a:srgbClr val="FFFF00"/>
                                  </a:gs>
                                  <a:gs pos="25000">
                                    <a:schemeClr val="accent2"/>
                                  </a:gs>
                                  <a:gs pos="52000">
                                    <a:srgbClr val="FF1991"/>
                                  </a:gs>
                                  <a:gs pos="100000">
                                    <a:srgbClr val="6B18DA"/>
                                  </a:gs>
                                  <a:gs pos="75000">
                                    <a:srgbClr val="C72BC0"/>
                                  </a:gs>
                                </a:gsLst>
                                <a:path path="circle">
                                  <a:fillToRect t="100000" r="100000"/>
                                </a:path>
                                <a:tileRect l="-100000" b="-100000"/>
                              </a:gradFill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k-SK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" name="Ovál 11">
                          <a:extLst>
                            <a:ext uri="{FF2B5EF4-FFF2-40B4-BE49-F238E27FC236}">
                              <a16:creationId xmlns:a16="http://schemas.microsoft.com/office/drawing/2014/main" id="{7A2CEABF-9C11-4B8E-06DA-4EC1966052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157615" y="230022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32" name="Ovál 31">
                          <a:extLst>
                            <a:ext uri="{FF2B5EF4-FFF2-40B4-BE49-F238E27FC236}">
                              <a16:creationId xmlns:a16="http://schemas.microsoft.com/office/drawing/2014/main" id="{B0F893B4-4542-C15C-3C34-B57E31086A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706391" y="230020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  <p:sp>
                      <p:nvSpPr>
                        <p:cNvPr id="47" name="Ovál 46">
                          <a:extLst>
                            <a:ext uri="{FF2B5EF4-FFF2-40B4-BE49-F238E27FC236}">
                              <a16:creationId xmlns:a16="http://schemas.microsoft.com/office/drawing/2014/main" id="{06609B72-9C24-94D7-8654-99510BAD6D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432003" y="230021"/>
                          <a:ext cx="1797290" cy="1737965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FFFF00"/>
                            </a:gs>
                            <a:gs pos="25000">
                              <a:schemeClr val="accent2"/>
                            </a:gs>
                            <a:gs pos="52000">
                              <a:srgbClr val="FF1991"/>
                            </a:gs>
                            <a:gs pos="100000">
                              <a:srgbClr val="6B18DA"/>
                            </a:gs>
                            <a:gs pos="75000">
                              <a:srgbClr val="C72BC0"/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k-SK"/>
                        </a:p>
                      </p:txBody>
                    </p:sp>
                  </p:grpSp>
                  <p:grpSp>
                    <p:nvGrpSpPr>
                      <p:cNvPr id="54" name="Skupina 53">
                        <a:extLst>
                          <a:ext uri="{FF2B5EF4-FFF2-40B4-BE49-F238E27FC236}">
                            <a16:creationId xmlns:a16="http://schemas.microsoft.com/office/drawing/2014/main" id="{45A70D6C-E196-0F13-CDD8-1494E0DEC8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68222" y="2024871"/>
                        <a:ext cx="39906052" cy="806682"/>
                        <a:chOff x="1368222" y="2024871"/>
                        <a:chExt cx="39906052" cy="806682"/>
                      </a:xfrm>
                    </p:grpSpPr>
                    <p:grpSp>
                      <p:nvGrpSpPr>
                        <p:cNvPr id="56" name="Skupina 55">
                          <a:extLst>
                            <a:ext uri="{FF2B5EF4-FFF2-40B4-BE49-F238E27FC236}">
                              <a16:creationId xmlns:a16="http://schemas.microsoft.com/office/drawing/2014/main" id="{12733519-A5F0-7097-2237-7FB74CD620F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68222" y="2024871"/>
                          <a:ext cx="33093368" cy="806682"/>
                          <a:chOff x="1368222" y="2024871"/>
                          <a:chExt cx="33093368" cy="806682"/>
                        </a:xfrm>
                      </p:grpSpPr>
                      <p:grpSp>
                        <p:nvGrpSpPr>
                          <p:cNvPr id="51" name="Skupina 50">
                            <a:extLst>
                              <a:ext uri="{FF2B5EF4-FFF2-40B4-BE49-F238E27FC236}">
                                <a16:creationId xmlns:a16="http://schemas.microsoft.com/office/drawing/2014/main" id="{FCCEBBC6-5125-32BB-853E-E3881E0706E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98609" y="2024871"/>
                            <a:ext cx="28462981" cy="788650"/>
                            <a:chOff x="5998609" y="2024871"/>
                            <a:chExt cx="28462981" cy="788650"/>
                          </a:xfrm>
                        </p:grpSpPr>
                        <p:sp>
                          <p:nvSpPr>
                            <p:cNvPr id="33" name="Podnadpis 2">
                              <a:extLst>
                                <a:ext uri="{FF2B5EF4-FFF2-40B4-BE49-F238E27FC236}">
                                  <a16:creationId xmlns:a16="http://schemas.microsoft.com/office/drawing/2014/main" id="{6563D9AE-169B-6166-D4E7-2AFFBC93DE5A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5998609" y="2053210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Samuel Beňo</a:t>
                              </a:r>
                            </a:p>
                          </p:txBody>
                        </p:sp>
                        <p:sp>
                          <p:nvSpPr>
                            <p:cNvPr id="34" name="Podnadpis 2">
                              <a:extLst>
                                <a:ext uri="{FF2B5EF4-FFF2-40B4-BE49-F238E27FC236}">
                                  <a16:creationId xmlns:a16="http://schemas.microsoft.com/office/drawing/2014/main" id="{93774FBE-FC34-7326-87BA-07FE7DB2E44F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8289150" y="2044195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Denis </a:t>
                              </a:r>
                              <a:r>
                                <a:rPr lang="sk-SK" sz="1800" dirty="0" err="1"/>
                                <a:t>Dovala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35" name="Podnadpis 2">
                              <a:extLst>
                                <a:ext uri="{FF2B5EF4-FFF2-40B4-BE49-F238E27FC236}">
                                  <a16:creationId xmlns:a16="http://schemas.microsoft.com/office/drawing/2014/main" id="{81AEA973-693E-C1B4-8408-D82E942B5C7E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0563538" y="2035694"/>
                              <a:ext cx="1214004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Sebastián Gabriel</a:t>
                              </a:r>
                            </a:p>
                          </p:txBody>
                        </p:sp>
                        <p:sp>
                          <p:nvSpPr>
                            <p:cNvPr id="36" name="Podnadpis 2">
                              <a:extLst>
                                <a:ext uri="{FF2B5EF4-FFF2-40B4-BE49-F238E27FC236}">
                                  <a16:creationId xmlns:a16="http://schemas.microsoft.com/office/drawing/2014/main" id="{365FF5A6-8A3C-D788-26E0-E08B841C0153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2678683" y="2026418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Kornélia </a:t>
                              </a:r>
                              <a:r>
                                <a:rPr lang="sk-SK" sz="1800" dirty="0" err="1"/>
                                <a:t>Chlebušová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37" name="Podnadpis 2">
                              <a:extLst>
                                <a:ext uri="{FF2B5EF4-FFF2-40B4-BE49-F238E27FC236}">
                                  <a16:creationId xmlns:a16="http://schemas.microsoft.com/office/drawing/2014/main" id="{13F0C504-D363-CEB3-C7DB-2425557A1186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4962821" y="2026417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Lukáš </a:t>
                              </a:r>
                              <a:r>
                                <a:rPr lang="sk-SK" sz="1800" dirty="0" err="1"/>
                                <a:t>Kucharík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38" name="Podnadpis 2">
                              <a:extLst>
                                <a:ext uri="{FF2B5EF4-FFF2-40B4-BE49-F238E27FC236}">
                                  <a16:creationId xmlns:a16="http://schemas.microsoft.com/office/drawing/2014/main" id="{74D2BE1F-983F-6EAA-FB13-D8B0336EAF90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7250558" y="2024873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Diana Líšková</a:t>
                              </a:r>
                            </a:p>
                          </p:txBody>
                        </p:sp>
                        <p:sp>
                          <p:nvSpPr>
                            <p:cNvPr id="39" name="Podnadpis 2">
                              <a:extLst>
                                <a:ext uri="{FF2B5EF4-FFF2-40B4-BE49-F238E27FC236}">
                                  <a16:creationId xmlns:a16="http://schemas.microsoft.com/office/drawing/2014/main" id="{731ADC60-557C-2F84-AF07-62AF7369B6FC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19538295" y="2035693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Sandra Líšková</a:t>
                              </a:r>
                            </a:p>
                          </p:txBody>
                        </p:sp>
                        <p:sp>
                          <p:nvSpPr>
                            <p:cNvPr id="40" name="Podnadpis 2">
                              <a:extLst>
                                <a:ext uri="{FF2B5EF4-FFF2-40B4-BE49-F238E27FC236}">
                                  <a16:creationId xmlns:a16="http://schemas.microsoft.com/office/drawing/2014/main" id="{8E9BDB9F-87C9-4EA1-544F-983E35415362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1811733" y="2035692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Daniela </a:t>
                              </a:r>
                              <a:r>
                                <a:rPr lang="sk-SK" sz="1800" dirty="0" err="1"/>
                                <a:t>Lodňanová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1" name="Podnadpis 2">
                              <a:extLst>
                                <a:ext uri="{FF2B5EF4-FFF2-40B4-BE49-F238E27FC236}">
                                  <a16:creationId xmlns:a16="http://schemas.microsoft.com/office/drawing/2014/main" id="{D8D012BB-A2E3-CA89-202B-535A800182A8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3990064" y="2024872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Viktória Slatinská</a:t>
                              </a:r>
                            </a:p>
                          </p:txBody>
                        </p:sp>
                        <p:sp>
                          <p:nvSpPr>
                            <p:cNvPr id="42" name="Podnadpis 2">
                              <a:extLst>
                                <a:ext uri="{FF2B5EF4-FFF2-40B4-BE49-F238E27FC236}">
                                  <a16:creationId xmlns:a16="http://schemas.microsoft.com/office/drawing/2014/main" id="{2021D964-9DF0-99AB-E7E8-AB7BEB032D3B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6274202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Alžbeta </a:t>
                              </a:r>
                              <a:r>
                                <a:rPr lang="sk-SK" sz="1800" dirty="0" err="1"/>
                                <a:t>Smitalová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3" name="Podnadpis 2">
                              <a:extLst>
                                <a:ext uri="{FF2B5EF4-FFF2-40B4-BE49-F238E27FC236}">
                                  <a16:creationId xmlns:a16="http://schemas.microsoft.com/office/drawing/2014/main" id="{5031627D-E2E2-ADA4-AEF4-9A632603502C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28565538" y="2024871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Katarína </a:t>
                              </a:r>
                              <a:r>
                                <a:rPr lang="sk-SK" sz="1800" dirty="0" err="1"/>
                                <a:t>Sojková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4" name="Podnadpis 2">
                              <a:extLst>
                                <a:ext uri="{FF2B5EF4-FFF2-40B4-BE49-F238E27FC236}">
                                  <a16:creationId xmlns:a16="http://schemas.microsoft.com/office/drawing/2014/main" id="{1D4B0271-C9C9-CB1B-349D-016ECB232C4B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30849676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Petra </a:t>
                              </a:r>
                              <a:r>
                                <a:rPr lang="sk-SK" sz="1800" dirty="0" err="1"/>
                                <a:t>Strhárska</a:t>
                              </a:r>
                              <a:endParaRPr lang="sk-SK" sz="1800" dirty="0"/>
                            </a:p>
                          </p:txBody>
                        </p:sp>
                        <p:sp>
                          <p:nvSpPr>
                            <p:cNvPr id="45" name="Podnadpis 2">
                              <a:extLst>
                                <a:ext uri="{FF2B5EF4-FFF2-40B4-BE49-F238E27FC236}">
                                  <a16:creationId xmlns:a16="http://schemas.microsoft.com/office/drawing/2014/main" id="{2402626E-13EC-9FEF-CE01-7056875EF34A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33123114" y="2044195"/>
                              <a:ext cx="1338476" cy="7603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vert="horz" lIns="91440" tIns="45720" rIns="91440" bIns="45720" rtlCol="0">
                              <a:normAutofit/>
                            </a:bodyPr>
                            <a:lstStyle>
                              <a:lvl1pPr marL="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None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 algn="ctr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None/>
                                <a:defRPr sz="16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r>
                                <a:rPr lang="sk-SK" sz="1800" dirty="0"/>
                                <a:t>Laura Šusteková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2" name="Podnadpis 2">
                            <a:extLst>
                              <a:ext uri="{FF2B5EF4-FFF2-40B4-BE49-F238E27FC236}">
                                <a16:creationId xmlns:a16="http://schemas.microsoft.com/office/drawing/2014/main" id="{36BAD255-D0A1-BF6E-D61E-D6E432F9961B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368222" y="2045289"/>
                            <a:ext cx="1338476" cy="760311"/>
                          </a:xfrm>
                          <a:prstGeom prst="rect">
                            <a:avLst/>
                          </a:prstGeom>
                        </p:spPr>
                        <p:txBody>
                          <a:bodyPr vert="horz" lIns="91440" tIns="45720" rIns="91440" bIns="45720" rtlCol="0">
                            <a:normAutofit/>
                          </a:bodyPr>
                          <a:lstStyle>
                            <a:lvl1pPr marL="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000"/>
                              </a:spcBef>
                              <a:buFont typeface="Arial" panose="020B0604020202020204" pitchFamily="34" charset="0"/>
                              <a:buNone/>
                              <a:defRPr sz="24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20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sk-SK" sz="1800" dirty="0"/>
                              <a:t>Miroslava Štefániková</a:t>
                            </a:r>
                          </a:p>
                        </p:txBody>
                      </p:sp>
                      <p:sp>
                        <p:nvSpPr>
                          <p:cNvPr id="55" name="Podnadpis 2">
                            <a:extLst>
                              <a:ext uri="{FF2B5EF4-FFF2-40B4-BE49-F238E27FC236}">
                                <a16:creationId xmlns:a16="http://schemas.microsoft.com/office/drawing/2014/main" id="{F8EEB11E-A49C-8B8C-9245-3695FD39B73A}"/>
                              </a:ext>
                            </a:extLst>
                          </p:cNvPr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3640010" y="2071242"/>
                            <a:ext cx="1338476" cy="760311"/>
                          </a:xfrm>
                          <a:prstGeom prst="rect">
                            <a:avLst/>
                          </a:prstGeom>
                        </p:spPr>
                        <p:txBody>
                          <a:bodyPr vert="horz" lIns="91440" tIns="45720" rIns="91440" bIns="45720" rtlCol="0">
                            <a:normAutofit/>
                          </a:bodyPr>
                          <a:lstStyle>
                            <a:lvl1pPr marL="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000"/>
                              </a:spcBef>
                              <a:buFont typeface="Arial" panose="020B0604020202020204" pitchFamily="34" charset="0"/>
                              <a:buNone/>
                              <a:defRPr sz="24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20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 algn="ctr" defTabSz="914400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500"/>
                              </a:spcBef>
                              <a:buFont typeface="Arial" panose="020B0604020202020204" pitchFamily="34" charset="0"/>
                              <a:buNone/>
                              <a:defRPr sz="16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r>
                              <a:rPr lang="sk-SK" sz="1800" dirty="0"/>
                              <a:t>Jarmila </a:t>
                            </a:r>
                            <a:r>
                              <a:rPr lang="sk-SK" sz="1800" dirty="0" err="1"/>
                              <a:t>Šmecková</a:t>
                            </a:r>
                            <a:endParaRPr lang="sk-SK" sz="1800" dirty="0"/>
                          </a:p>
                        </p:txBody>
                      </p:sp>
                    </p:grpSp>
                    <p:sp>
                      <p:nvSpPr>
                        <p:cNvPr id="49" name="Podnadpis 2">
                          <a:extLst>
                            <a:ext uri="{FF2B5EF4-FFF2-40B4-BE49-F238E27FC236}">
                              <a16:creationId xmlns:a16="http://schemas.microsoft.com/office/drawing/2014/main" id="{8E6ECA2A-3612-BCEC-9DC5-02DD3A2B95F4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5387022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Lesana Dolná</a:t>
                          </a:r>
                        </a:p>
                      </p:txBody>
                    </p:sp>
                    <p:sp>
                      <p:nvSpPr>
                        <p:cNvPr id="50" name="Podnadpis 2">
                          <a:extLst>
                            <a:ext uri="{FF2B5EF4-FFF2-40B4-BE49-F238E27FC236}">
                              <a16:creationId xmlns:a16="http://schemas.microsoft.com/office/drawing/2014/main" id="{7BC1E856-6A2C-646C-AD18-A4B246639290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7661410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Andrej </a:t>
                          </a:r>
                          <a:r>
                            <a:rPr lang="sk-SK" sz="1800" dirty="0" err="1"/>
                            <a:t>Kurčík</a:t>
                          </a:r>
                          <a:endParaRPr lang="sk-SK" sz="1800" dirty="0"/>
                        </a:p>
                      </p:txBody>
                    </p:sp>
                    <p:sp>
                      <p:nvSpPr>
                        <p:cNvPr id="53" name="Podnadpis 2">
                          <a:extLst>
                            <a:ext uri="{FF2B5EF4-FFF2-40B4-BE49-F238E27FC236}">
                              <a16:creationId xmlns:a16="http://schemas.microsoft.com/office/drawing/2014/main" id="{890E16ED-CD7F-96FC-E83B-310CBD0C5A4B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9935798" y="2053210"/>
                          <a:ext cx="1338476" cy="76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horz" lIns="91440" tIns="45720" rIns="91440" bIns="45720" rtlCol="0">
                          <a:normAutofit/>
                        </a:bodyPr>
                        <a:lstStyle>
                          <a:lvl1pPr marL="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buFont typeface="Arial" panose="020B0604020202020204" pitchFamily="34" charset="0"/>
                            <a:buNone/>
                            <a:defRPr sz="24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20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 algn="ctr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ts val="500"/>
                            </a:spcBef>
                            <a:buFont typeface="Arial" panose="020B0604020202020204" pitchFamily="34" charset="0"/>
                            <a:buNone/>
                            <a:defRPr sz="16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sk-SK" sz="1800" dirty="0"/>
                            <a:t>Martina </a:t>
                          </a:r>
                          <a:r>
                            <a:rPr lang="sk-SK" sz="1800" dirty="0" err="1"/>
                            <a:t>Pomaj</a:t>
                          </a:r>
                          <a:endParaRPr lang="sk-SK" sz="1800" dirty="0"/>
                        </a:p>
                      </p:txBody>
                    </p:sp>
                  </p:grpSp>
                </p:grpSp>
                <p:pic>
                  <p:nvPicPr>
                    <p:cNvPr id="58" name="Obrázok 57">
                      <a:hlinkClick r:id="rId12" action="ppaction://hlinksldjump"/>
                      <a:extLst>
                        <a:ext uri="{FF2B5EF4-FFF2-40B4-BE49-F238E27FC236}">
                          <a16:creationId xmlns:a16="http://schemas.microsoft.com/office/drawing/2014/main" id="{428562F6-1A73-0572-7CB4-D63451B5108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39694961" y="312450"/>
                      <a:ext cx="1626762" cy="1626762"/>
                    </a:xfrm>
                    <a:prstGeom prst="ellipse">
                      <a:avLst/>
                    </a:prstGeom>
                  </p:spPr>
                </p:pic>
              </p:grpSp>
              <p:pic>
                <p:nvPicPr>
                  <p:cNvPr id="60" name="Obrázok 59">
                    <a:extLst>
                      <a:ext uri="{FF2B5EF4-FFF2-40B4-BE49-F238E27FC236}">
                        <a16:creationId xmlns:a16="http://schemas.microsoft.com/office/drawing/2014/main" id="{6F4C7FBD-427B-11C7-B8D3-81AB394C0E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025803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1" name="Obrázok 60">
                    <a:extLst>
                      <a:ext uri="{FF2B5EF4-FFF2-40B4-BE49-F238E27FC236}">
                        <a16:creationId xmlns:a16="http://schemas.microsoft.com/office/drawing/2014/main" id="{C13B37BA-625D-1A30-F16F-FC157674E5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0610063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2" name="Obrázok 61">
                    <a:extLst>
                      <a:ext uri="{FF2B5EF4-FFF2-40B4-BE49-F238E27FC236}">
                        <a16:creationId xmlns:a16="http://schemas.microsoft.com/office/drawing/2014/main" id="{D0FC59A9-4A4C-9CFF-80D4-F1979ADF85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9297239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3" name="Obrázok 62">
                    <a:extLst>
                      <a:ext uri="{FF2B5EF4-FFF2-40B4-BE49-F238E27FC236}">
                        <a16:creationId xmlns:a16="http://schemas.microsoft.com/office/drawing/2014/main" id="{B8576825-8987-AFC5-6569-6324DCC7ED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697153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4" name="Obrázok 63">
                    <a:extLst>
                      <a:ext uri="{FF2B5EF4-FFF2-40B4-BE49-F238E27FC236}">
                        <a16:creationId xmlns:a16="http://schemas.microsoft.com/office/drawing/2014/main" id="{AD49E495-393B-AAB4-56D8-A566032F98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3747621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5" name="Obrázok 64">
                    <a:extLst>
                      <a:ext uri="{FF2B5EF4-FFF2-40B4-BE49-F238E27FC236}">
                        <a16:creationId xmlns:a16="http://schemas.microsoft.com/office/drawing/2014/main" id="{4FCE7216-8684-5E0F-BDF6-2C580096CD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1570290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6" name="Obrázok 65">
                    <a:extLst>
                      <a:ext uri="{FF2B5EF4-FFF2-40B4-BE49-F238E27FC236}">
                        <a16:creationId xmlns:a16="http://schemas.microsoft.com/office/drawing/2014/main" id="{5467D42D-9840-7948-5CEE-CC82C54EB1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4727727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7" name="Obrázok 66">
                    <a:extLst>
                      <a:ext uri="{FF2B5EF4-FFF2-40B4-BE49-F238E27FC236}">
                        <a16:creationId xmlns:a16="http://schemas.microsoft.com/office/drawing/2014/main" id="{28F4933E-1676-18F4-F89C-699947D73D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2439873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8" name="Obrázok 67">
                    <a:extLst>
                      <a:ext uri="{FF2B5EF4-FFF2-40B4-BE49-F238E27FC236}">
                        <a16:creationId xmlns:a16="http://schemas.microsoft.com/office/drawing/2014/main" id="{56D17CE9-762C-746F-5371-5DA92D51E1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832604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69" name="Obrázok 68">
                    <a:hlinkClick r:id="rId23" action="ppaction://hlinksldjump"/>
                    <a:extLst>
                      <a:ext uri="{FF2B5EF4-FFF2-40B4-BE49-F238E27FC236}">
                        <a16:creationId xmlns:a16="http://schemas.microsoft.com/office/drawing/2014/main" id="{81DB3FED-687F-76EA-3AA0-C2CB40B6C3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5157396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0" name="Obrázok 69">
                    <a:extLst>
                      <a:ext uri="{FF2B5EF4-FFF2-40B4-BE49-F238E27FC236}">
                        <a16:creationId xmlns:a16="http://schemas.microsoft.com/office/drawing/2014/main" id="{CEC78260-4692-EA75-7FCB-87BCAE7946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7011714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1" name="Obrázok 70">
                    <a:extLst>
                      <a:ext uri="{FF2B5EF4-FFF2-40B4-BE49-F238E27FC236}">
                        <a16:creationId xmlns:a16="http://schemas.microsoft.com/office/drawing/2014/main" id="{3ED90C6E-1ED1-6858-E033-BC9EE274C2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978609" y="285405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2" name="Obrázok 71">
                    <a:hlinkClick r:id="rId27" action="ppaction://hlinksldjump"/>
                    <a:extLst>
                      <a:ext uri="{FF2B5EF4-FFF2-40B4-BE49-F238E27FC236}">
                        <a16:creationId xmlns:a16="http://schemas.microsoft.com/office/drawing/2014/main" id="{1C8ADA87-80DE-A7BA-E3E6-E0E595F431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7431784" y="278396"/>
                    <a:ext cx="1627200" cy="1627200"/>
                  </a:xfrm>
                  <a:prstGeom prst="ellipse">
                    <a:avLst/>
                  </a:prstGeom>
                </p:spPr>
              </p:pic>
              <p:pic>
                <p:nvPicPr>
                  <p:cNvPr id="73" name="Obrázok 72">
                    <a:extLst>
                      <a:ext uri="{FF2B5EF4-FFF2-40B4-BE49-F238E27FC236}">
                        <a16:creationId xmlns:a16="http://schemas.microsoft.com/office/drawing/2014/main" id="{5CDFE5FF-9316-38BA-799D-027C48188C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6019932" y="285405"/>
                    <a:ext cx="1627200" cy="1627200"/>
                  </a:xfrm>
                  <a:prstGeom prst="ellipse">
                    <a:avLst/>
                  </a:prstGeom>
                </p:spPr>
              </p:pic>
            </p:grpSp>
            <p:grpSp>
              <p:nvGrpSpPr>
                <p:cNvPr id="77" name="Skupina 76">
                  <a:extLst>
                    <a:ext uri="{FF2B5EF4-FFF2-40B4-BE49-F238E27FC236}">
                      <a16:creationId xmlns:a16="http://schemas.microsoft.com/office/drawing/2014/main" id="{BA839F72-7C6B-7046-F434-C7FEA9CD1D4C}"/>
                    </a:ext>
                  </a:extLst>
                </p:cNvPr>
                <p:cNvGrpSpPr/>
                <p:nvPr/>
              </p:nvGrpSpPr>
              <p:grpSpPr>
                <a:xfrm>
                  <a:off x="41799428" y="230022"/>
                  <a:ext cx="1797290" cy="2594743"/>
                  <a:chOff x="41799428" y="230022"/>
                  <a:chExt cx="1797290" cy="2594743"/>
                </a:xfrm>
              </p:grpSpPr>
              <p:sp>
                <p:nvSpPr>
                  <p:cNvPr id="74" name="Ovál 73">
                    <a:extLst>
                      <a:ext uri="{FF2B5EF4-FFF2-40B4-BE49-F238E27FC236}">
                        <a16:creationId xmlns:a16="http://schemas.microsoft.com/office/drawing/2014/main" id="{7E3D8AE0-9ABA-DBCD-BCEE-00B36756DE5C}"/>
                      </a:ext>
                    </a:extLst>
                  </p:cNvPr>
                  <p:cNvSpPr/>
                  <p:nvPr/>
                </p:nvSpPr>
                <p:spPr>
                  <a:xfrm>
                    <a:off x="41799428" y="230022"/>
                    <a:ext cx="1797290" cy="173796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/>
                      </a:gs>
                      <a:gs pos="25000">
                        <a:schemeClr val="accent2"/>
                      </a:gs>
                      <a:gs pos="52000">
                        <a:srgbClr val="FF1991"/>
                      </a:gs>
                      <a:gs pos="100000">
                        <a:srgbClr val="6B18DA"/>
                      </a:gs>
                      <a:gs pos="75000">
                        <a:srgbClr val="C72BC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5" name="Podnadpis 2">
                    <a:extLst>
                      <a:ext uri="{FF2B5EF4-FFF2-40B4-BE49-F238E27FC236}">
                        <a16:creationId xmlns:a16="http://schemas.microsoft.com/office/drawing/2014/main" id="{BB3F67A1-FC91-90F5-F26C-F3F22B78118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028835" y="2064454"/>
                    <a:ext cx="1338476" cy="760311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ctr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sk-SK" sz="1800" dirty="0"/>
                      <a:t>Jana </a:t>
                    </a:r>
                    <a:r>
                      <a:rPr lang="sk-SK" sz="1800" dirty="0" err="1"/>
                      <a:t>Silingová</a:t>
                    </a:r>
                    <a:endParaRPr lang="sk-SK" sz="1800" dirty="0"/>
                  </a:p>
                </p:txBody>
              </p:sp>
            </p:grpSp>
          </p:grpSp>
          <p:pic>
            <p:nvPicPr>
              <p:cNvPr id="80" name="Obrázok 79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C33E4AF8-143E-329E-2A1B-8EE710E10A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884473" y="278396"/>
                <a:ext cx="1627200" cy="1627200"/>
              </a:xfrm>
              <a:prstGeom prst="ellipse">
                <a:avLst/>
              </a:prstGeom>
            </p:spPr>
          </p:pic>
          <p:pic>
            <p:nvPicPr>
              <p:cNvPr id="81" name="Obrázok 80">
                <a:extLst>
                  <a:ext uri="{FF2B5EF4-FFF2-40B4-BE49-F238E27FC236}">
                    <a16:creationId xmlns:a16="http://schemas.microsoft.com/office/drawing/2014/main" id="{D46D4BF5-A5C1-2995-F3BD-11215EF149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84701" y="278396"/>
                <a:ext cx="1627200" cy="1627200"/>
              </a:xfrm>
              <a:prstGeom prst="ellipse">
                <a:avLst/>
              </a:prstGeom>
            </p:spPr>
          </p:pic>
        </p:grpSp>
        <p:pic>
          <p:nvPicPr>
            <p:cNvPr id="83" name="Obrázok 82">
              <a:extLst>
                <a:ext uri="{FF2B5EF4-FFF2-40B4-BE49-F238E27FC236}">
                  <a16:creationId xmlns:a16="http://schemas.microsoft.com/office/drawing/2014/main" id="{F5269748-01BC-6269-4517-1FB47E22F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1554" y="278396"/>
              <a:ext cx="1627200" cy="1627200"/>
            </a:xfrm>
            <a:prstGeom prst="ellipse">
              <a:avLst/>
            </a:prstGeom>
          </p:spPr>
        </p:pic>
        <p:pic>
          <p:nvPicPr>
            <p:cNvPr id="84" name="Obrázok 83">
              <a:extLst>
                <a:ext uri="{FF2B5EF4-FFF2-40B4-BE49-F238E27FC236}">
                  <a16:creationId xmlns:a16="http://schemas.microsoft.com/office/drawing/2014/main" id="{5C56062A-3D79-EE2C-DD31-1CC18FEE4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52"/>
            <a:stretch/>
          </p:blipFill>
          <p:spPr>
            <a:xfrm>
              <a:off x="1116549" y="278396"/>
              <a:ext cx="1627200" cy="16272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114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245" y="2023833"/>
            <a:ext cx="5981751" cy="1600200"/>
          </a:xfrm>
        </p:spPr>
        <p:txBody>
          <a:bodyPr>
            <a:noAutofit/>
          </a:bodyPr>
          <a:lstStyle/>
          <a:p>
            <a:pPr algn="ctr"/>
            <a:r>
              <a:rPr lang="sk-SK" sz="6000" b="1" dirty="0">
                <a:latin typeface="+mn-lt"/>
              </a:rPr>
              <a:t>Mgr. Miroslava Štefániková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003" y="3714143"/>
            <a:ext cx="3932237" cy="762323"/>
          </a:xfrm>
        </p:spPr>
        <p:txBody>
          <a:bodyPr>
            <a:normAutofit/>
          </a:bodyPr>
          <a:lstStyle/>
          <a:p>
            <a:pPr algn="ctr"/>
            <a:r>
              <a:rPr lang="sk-SK" sz="2800" dirty="0"/>
              <a:t>Riaditeľka školy </a:t>
            </a:r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889089B-701F-65FB-3095-20564E0558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  <p:pic>
        <p:nvPicPr>
          <p:cNvPr id="16" name="Obrázok 15">
            <a:hlinkClick r:id="rId4" action="ppaction://hlinksldjump"/>
            <a:extLst>
              <a:ext uri="{FF2B5EF4-FFF2-40B4-BE49-F238E27FC236}">
                <a16:creationId xmlns:a16="http://schemas.microsoft.com/office/drawing/2014/main" id="{D6D038FC-72E2-BFFD-356B-A86FC7A341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7" r="-252"/>
          <a:stretch/>
        </p:blipFill>
        <p:spPr>
          <a:xfrm>
            <a:off x="1711520" y="764950"/>
            <a:ext cx="3928985" cy="4763529"/>
          </a:xfrm>
          <a:prstGeom prst="rect">
            <a:avLst/>
          </a:prstGeom>
        </p:spPr>
      </p:pic>
      <p:pic>
        <p:nvPicPr>
          <p:cNvPr id="17" name="Obrázok 16">
            <a:hlinkClick r:id="rId6" action="ppaction://hlinksldjump"/>
            <a:extLst>
              <a:ext uri="{FF2B5EF4-FFF2-40B4-BE49-F238E27FC236}">
                <a16:creationId xmlns:a16="http://schemas.microsoft.com/office/drawing/2014/main" id="{8DAA25E5-03B8-066D-8C15-381044BF12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7AB57D15-CF6B-195E-A2FC-D0693EC45C27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7" name="Obrázok 6">
              <a:extLst>
                <a:ext uri="{FF2B5EF4-FFF2-40B4-BE49-F238E27FC236}">
                  <a16:creationId xmlns:a16="http://schemas.microsoft.com/office/drawing/2014/main" id="{C9BC1AF8-3C54-420B-E431-A0A7D8BF1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21E6CBAD-A263-345A-8AA6-FA9125B98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9" name="Obrázok 8">
              <a:extLst>
                <a:ext uri="{FF2B5EF4-FFF2-40B4-BE49-F238E27FC236}">
                  <a16:creationId xmlns:a16="http://schemas.microsoft.com/office/drawing/2014/main" id="{92023AB7-E1CF-99C0-220D-94F3B1127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11" name="Obrázok 10">
              <a:extLst>
                <a:ext uri="{FF2B5EF4-FFF2-40B4-BE49-F238E27FC236}">
                  <a16:creationId xmlns:a16="http://schemas.microsoft.com/office/drawing/2014/main" id="{F8DFE48C-44C6-4DA6-9F63-E3E25E59D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12" name="Obrázok 11">
              <a:extLst>
                <a:ext uri="{FF2B5EF4-FFF2-40B4-BE49-F238E27FC236}">
                  <a16:creationId xmlns:a16="http://schemas.microsoft.com/office/drawing/2014/main" id="{02C10EB9-0C9D-E442-E1C5-FD692C284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4" name="Obrázok 23">
              <a:extLst>
                <a:ext uri="{FF2B5EF4-FFF2-40B4-BE49-F238E27FC236}">
                  <a16:creationId xmlns:a16="http://schemas.microsoft.com/office/drawing/2014/main" id="{7C56CCEB-D7E6-CFC0-ACBE-E1AA91D37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98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659" y="1933807"/>
            <a:ext cx="5566849" cy="16002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Mgr. Jarmila </a:t>
            </a:r>
            <a:r>
              <a:rPr lang="sk-SK" sz="5400" b="1" dirty="0" err="1">
                <a:latin typeface="+mn-lt"/>
              </a:rPr>
              <a:t>Šmecková</a:t>
            </a:r>
            <a:endParaRPr lang="sk-SK" sz="5400" b="1" dirty="0">
              <a:latin typeface="+mn-l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0735" y="3778626"/>
            <a:ext cx="2718695" cy="794349"/>
          </a:xfrm>
        </p:spPr>
        <p:txBody>
          <a:bodyPr>
            <a:normAutofit/>
          </a:bodyPr>
          <a:lstStyle/>
          <a:p>
            <a:r>
              <a:rPr lang="sk-SK" sz="2800" dirty="0"/>
              <a:t>Triedna učiteľka</a:t>
            </a:r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AAABAF8-5341-8F26-EB49-B4F36BD6B9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474" y="764950"/>
            <a:ext cx="4083882" cy="4762800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5BBAC535-D16D-4EF3-8197-C058B377A4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42688DAA-486E-FF77-35D3-6A4260BF10A8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D4775204-06BA-250E-6985-0EBB0C088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058E48ED-E34B-681D-BBAA-0F8FB4AD2B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BDBD21FC-014E-892D-20C7-2519F04D5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A56BD9C2-0759-703D-46D5-03AC96CA53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7C1279E8-2BCE-1AF5-E7FE-FD8EC41B9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2BD600D4-D60D-654D-AE6D-7F87ADA93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F1C526E6-2405-97B4-C3EA-AB67D3FB2ED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530" y="1109033"/>
            <a:ext cx="3932237" cy="1127305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Samuel Beňo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1071" y="3514118"/>
            <a:ext cx="1815153" cy="738574"/>
          </a:xfrm>
        </p:spPr>
        <p:txBody>
          <a:bodyPr>
            <a:normAutofit/>
          </a:bodyPr>
          <a:lstStyle/>
          <a:p>
            <a:pPr algn="ctr"/>
            <a:r>
              <a:rPr lang="sk-SK" sz="2800" dirty="0"/>
              <a:t>Absolvent</a:t>
            </a:r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D6D7EE0-6A7C-5C24-9D3E-2A03EC25E1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473" y="764950"/>
            <a:ext cx="4042939" cy="4709313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9FF42A11-4C27-5BE9-2C4D-3EDA5AD6F7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24" name="Skupina 23">
            <a:extLst>
              <a:ext uri="{FF2B5EF4-FFF2-40B4-BE49-F238E27FC236}">
                <a16:creationId xmlns:a16="http://schemas.microsoft.com/office/drawing/2014/main" id="{72F1E084-A173-C773-B6E7-8BE548D21978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25" name="Obrázok 24">
              <a:extLst>
                <a:ext uri="{FF2B5EF4-FFF2-40B4-BE49-F238E27FC236}">
                  <a16:creationId xmlns:a16="http://schemas.microsoft.com/office/drawing/2014/main" id="{03B11DBF-C435-95B6-5C2B-B6B34524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26" name="Obrázok 25">
              <a:extLst>
                <a:ext uri="{FF2B5EF4-FFF2-40B4-BE49-F238E27FC236}">
                  <a16:creationId xmlns:a16="http://schemas.microsoft.com/office/drawing/2014/main" id="{18B9CD0D-EB64-2FBD-2C8F-B619B746C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7" name="Obrázok 26">
              <a:extLst>
                <a:ext uri="{FF2B5EF4-FFF2-40B4-BE49-F238E27FC236}">
                  <a16:creationId xmlns:a16="http://schemas.microsoft.com/office/drawing/2014/main" id="{CDBA2ED2-B92A-FC21-F792-4576A5996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8" name="Obrázok 27">
              <a:extLst>
                <a:ext uri="{FF2B5EF4-FFF2-40B4-BE49-F238E27FC236}">
                  <a16:creationId xmlns:a16="http://schemas.microsoft.com/office/drawing/2014/main" id="{4D5C239E-9CEC-5D83-FC41-179C1C8D6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9" name="Obrázok 28">
              <a:extLst>
                <a:ext uri="{FF2B5EF4-FFF2-40B4-BE49-F238E27FC236}">
                  <a16:creationId xmlns:a16="http://schemas.microsoft.com/office/drawing/2014/main" id="{659B3D04-EB3C-C366-8DBD-34CA7B19D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30" name="Obrázok 29">
              <a:extLst>
                <a:ext uri="{FF2B5EF4-FFF2-40B4-BE49-F238E27FC236}">
                  <a16:creationId xmlns:a16="http://schemas.microsoft.com/office/drawing/2014/main" id="{A4423997-03DD-B789-0D8E-31E47EC8C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31" name="Obrázok 30">
            <a:extLst>
              <a:ext uri="{FF2B5EF4-FFF2-40B4-BE49-F238E27FC236}">
                <a16:creationId xmlns:a16="http://schemas.microsoft.com/office/drawing/2014/main" id="{F21A6E1E-A387-B82E-F61E-6523AC38133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15" y="5924093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24FA4-D625-2FFD-ABD4-3693730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801" y="1165001"/>
            <a:ext cx="3932237" cy="1027669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latin typeface="+mn-lt"/>
              </a:rPr>
              <a:t>Denis </a:t>
            </a:r>
            <a:r>
              <a:rPr lang="sk-SK" sz="5400" b="1" dirty="0" err="1">
                <a:latin typeface="+mn-lt"/>
              </a:rPr>
              <a:t>Dovala</a:t>
            </a:r>
            <a:r>
              <a:rPr lang="sk-SK" sz="5400" b="1" dirty="0">
                <a:latin typeface="+mn-lt"/>
              </a:rPr>
              <a:t>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7D41E-AAEC-1E20-880E-E39087E31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0680" y="2869320"/>
            <a:ext cx="3184478" cy="2477338"/>
          </a:xfrm>
        </p:spPr>
        <p:txBody>
          <a:bodyPr/>
          <a:lstStyle/>
          <a:p>
            <a:pPr algn="ctr"/>
            <a:r>
              <a:rPr lang="sk-SK" sz="2800" dirty="0">
                <a:solidFill>
                  <a:srgbClr val="222222"/>
                </a:solidFill>
              </a:rPr>
              <a:t>„D</a:t>
            </a:r>
            <a:r>
              <a:rPr lang="sk-SK" sz="2800" b="0" i="0" u="none" strike="noStrike" dirty="0">
                <a:solidFill>
                  <a:srgbClr val="222222"/>
                </a:solidFill>
                <a:effectLst/>
              </a:rPr>
              <a:t>enis to je politik, nerobí žiaden krik.  Poctivý je to človek, preplatí vám každý bloček.“</a:t>
            </a:r>
          </a:p>
          <a:p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4B663F81-1ACC-6A55-D084-A6C8CED06A35}"/>
              </a:ext>
            </a:extLst>
          </p:cNvPr>
          <p:cNvSpPr/>
          <p:nvPr/>
        </p:nvSpPr>
        <p:spPr>
          <a:xfrm>
            <a:off x="1141776" y="461233"/>
            <a:ext cx="5234798" cy="6024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95022" dist="163787" dir="2700000">
              <a:prstClr val="black">
                <a:alpha val="24211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86135B8-1D30-3CF3-FFDB-578287E62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292" y="893065"/>
            <a:ext cx="4345893" cy="4374019"/>
          </a:xfrm>
          <a:prstGeom prst="rect">
            <a:avLst/>
          </a:prstGeom>
        </p:spPr>
      </p:pic>
      <p:pic>
        <p:nvPicPr>
          <p:cNvPr id="13" name="Obrázok 12">
            <a:hlinkClick r:id="rId3" action="ppaction://hlinksldjump"/>
            <a:extLst>
              <a:ext uri="{FF2B5EF4-FFF2-40B4-BE49-F238E27FC236}">
                <a16:creationId xmlns:a16="http://schemas.microsoft.com/office/drawing/2014/main" id="{498214A1-2C62-8E34-996C-2E654CACCB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02" y="5465337"/>
            <a:ext cx="1494998" cy="1494998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D7B9475C-15B3-C8B2-A211-B5E650C36856}"/>
              </a:ext>
            </a:extLst>
          </p:cNvPr>
          <p:cNvGrpSpPr/>
          <p:nvPr/>
        </p:nvGrpSpPr>
        <p:grpSpPr>
          <a:xfrm>
            <a:off x="87881" y="712155"/>
            <a:ext cx="674947" cy="5838719"/>
            <a:chOff x="87881" y="712155"/>
            <a:chExt cx="674947" cy="5838719"/>
          </a:xfrm>
        </p:grpSpPr>
        <p:pic>
          <p:nvPicPr>
            <p:cNvPr id="18" name="Obrázok 17">
              <a:extLst>
                <a:ext uri="{FF2B5EF4-FFF2-40B4-BE49-F238E27FC236}">
                  <a16:creationId xmlns:a16="http://schemas.microsoft.com/office/drawing/2014/main" id="{B257E181-E595-31FB-607E-E743340CE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43" b="80392" l="8889" r="87778">
                          <a14:foregroundMark x1="10000" y1="68627" x2="10000" y2="68627"/>
                          <a14:foregroundMark x1="24444" y1="81373" x2="24444" y2="81373"/>
                          <a14:foregroundMark x1="41111" y1="61765" x2="41111" y2="61765"/>
                          <a14:foregroundMark x1="13725" y1="29310" x2="13725" y2="29310"/>
                          <a14:foregroundMark x1="15686" y1="31034" x2="15686" y2="31034"/>
                          <a14:backgroundMark x1="58824" y1="50000" x2="58824" y2="50000"/>
                          <a14:backgroundMark x1="66667" y1="31034" x2="66667" y2="31034"/>
                          <a14:backgroundMark x1="47059" y1="29310" x2="47059" y2="29310"/>
                          <a14:backgroundMark x1="19608" y1="32759" x2="19608" y2="32759"/>
                          <a14:backgroundMark x1="25490" y1="29310" x2="25490" y2="29310"/>
                          <a14:backgroundMark x1="11765" y1="84483" x2="11765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59" y="4572975"/>
              <a:ext cx="486011" cy="548480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A33ADFF3-0FFB-563E-EA87-275CF2AF7E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29" b="89873" l="8046" r="88506">
                          <a14:foregroundMark x1="39080" y1="48101" x2="39080" y2="48101"/>
                          <a14:foregroundMark x1="87356" y1="65823" x2="87356" y2="65823"/>
                          <a14:foregroundMark x1="81609" y1="65823" x2="81609" y2="65823"/>
                          <a14:foregroundMark x1="57471" y1="13924" x2="57471" y2="13924"/>
                          <a14:foregroundMark x1="39080" y1="13924" x2="39080" y2="13924"/>
                          <a14:foregroundMark x1="44828" y1="7595" x2="44828" y2="7595"/>
                          <a14:backgroundMark x1="32609" y1="33333" x2="32609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91" y="3314093"/>
              <a:ext cx="440525" cy="400050"/>
            </a:xfrm>
            <a:prstGeom prst="rect">
              <a:avLst/>
            </a:prstGeom>
          </p:spPr>
        </p:pic>
        <p:pic>
          <p:nvPicPr>
            <p:cNvPr id="20" name="Obrázok 19">
              <a:extLst>
                <a:ext uri="{FF2B5EF4-FFF2-40B4-BE49-F238E27FC236}">
                  <a16:creationId xmlns:a16="http://schemas.microsoft.com/office/drawing/2014/main" id="{2929E8E7-E61D-B925-52EB-A7FAF676F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74" b="88462" l="10204" r="887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768" y="2023833"/>
              <a:ext cx="502107" cy="425010"/>
            </a:xfrm>
            <a:prstGeom prst="rect">
              <a:avLst/>
            </a:prstGeom>
          </p:spPr>
        </p:pic>
        <p:pic>
          <p:nvPicPr>
            <p:cNvPr id="21" name="Obrázok 20">
              <a:extLst>
                <a:ext uri="{FF2B5EF4-FFF2-40B4-BE49-F238E27FC236}">
                  <a16:creationId xmlns:a16="http://schemas.microsoft.com/office/drawing/2014/main" id="{51DB35C0-42EC-B345-6EFA-0F6AFA63F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88889" l="9848" r="89394">
                          <a14:foregroundMark x1="43182" y1="17778" x2="43182" y2="17778"/>
                          <a14:foregroundMark x1="43182" y1="35556" x2="43182" y2="35556"/>
                          <a14:foregroundMark x1="43182" y1="28889" x2="43182" y2="28889"/>
                          <a14:foregroundMark x1="43182" y1="28889" x2="43182" y2="28889"/>
                          <a14:foregroundMark x1="41667" y1="24444" x2="41667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1" y="6320790"/>
              <a:ext cx="674947" cy="230084"/>
            </a:xfrm>
            <a:prstGeom prst="rect">
              <a:avLst/>
            </a:prstGeom>
          </p:spPr>
        </p:pic>
        <p:pic>
          <p:nvPicPr>
            <p:cNvPr id="22" name="Obrázok 21">
              <a:extLst>
                <a:ext uri="{FF2B5EF4-FFF2-40B4-BE49-F238E27FC236}">
                  <a16:creationId xmlns:a16="http://schemas.microsoft.com/office/drawing/2014/main" id="{D905D29C-3464-86DF-0B05-15780C0A9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302" y="5772310"/>
              <a:ext cx="440526" cy="440526"/>
            </a:xfrm>
            <a:prstGeom prst="ellipse">
              <a:avLst/>
            </a:prstGeom>
          </p:spPr>
        </p:pic>
        <p:pic>
          <p:nvPicPr>
            <p:cNvPr id="23" name="Obrázok 22">
              <a:extLst>
                <a:ext uri="{FF2B5EF4-FFF2-40B4-BE49-F238E27FC236}">
                  <a16:creationId xmlns:a16="http://schemas.microsoft.com/office/drawing/2014/main" id="{BAE8CFD6-3520-C704-3FCB-9368075DF4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89" b="87640" l="7955" r="89773">
                          <a14:foregroundMark x1="7955" y1="67416" x2="7955" y2="67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73" y="712155"/>
              <a:ext cx="502107" cy="502471"/>
            </a:xfrm>
            <a:prstGeom prst="rect">
              <a:avLst/>
            </a:prstGeom>
          </p:spPr>
        </p:pic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2BF57427-9FB0-CFC5-E915-ACD48FE57E7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63" b="87755" l="3853" r="93761">
                        <a14:foregroundMark x1="8803" y1="48571" x2="8803" y2="48571"/>
                        <a14:foregroundMark x1="94017" y1="68571" x2="94017" y2="68571"/>
                        <a14:foregroundMark x1="6972" y1="30612" x2="6972" y2="30612"/>
                        <a14:foregroundMark x1="8624" y1="61224" x2="8624" y2="61224"/>
                        <a14:foregroundMark x1="6972" y1="77551" x2="6972" y2="77551"/>
                        <a14:foregroundMark x1="4954" y1="71429" x2="4954" y2="71429"/>
                        <a14:foregroundMark x1="5505" y1="69388" x2="5505" y2="69388"/>
                        <a14:foregroundMark x1="3853" y1="42857" x2="3853" y2="42857"/>
                        <a14:foregroundMark x1="4220" y1="34694" x2="4220" y2="34694"/>
                        <a14:foregroundMark x1="7523" y1="32653" x2="7523" y2="32653"/>
                        <a14:foregroundMark x1="8807" y1="38776" x2="8807" y2="38776"/>
                        <a14:foregroundMark x1="19083" y1="65306" x2="19083" y2="65306"/>
                        <a14:foregroundMark x1="18716" y1="44898" x2="18716" y2="44898"/>
                        <a14:foregroundMark x1="17064" y1="30612" x2="17064" y2="30612"/>
                        <a14:foregroundMark x1="14495" y1="38776" x2="14495" y2="38776"/>
                        <a14:foregroundMark x1="18716" y1="38776" x2="18716" y2="38776"/>
                        <a14:foregroundMark x1="26239" y1="57143" x2="26239" y2="57143"/>
                        <a14:foregroundMark x1="26972" y1="30612" x2="26972" y2="30612"/>
                        <a14:foregroundMark x1="18899" y1="57143" x2="18899" y2="57143"/>
                        <a14:foregroundMark x1="3670" y1="44898" x2="3670" y2="44898"/>
                        <a14:foregroundMark x1="90275" y1="57143" x2="90275" y2="57143"/>
                        <a14:backgroundMark x1="6154" y1="67619" x2="6154" y2="67619"/>
                        <a14:backgroundMark x1="5321" y1="46939" x2="5321" y2="46939"/>
                        <a14:backgroundMark x1="26422" y1="40816" x2="26422" y2="40816"/>
                        <a14:backgroundMark x1="88807" y1="77551" x2="88807" y2="77551"/>
                        <a14:backgroundMark x1="88991" y1="81633" x2="88991" y2="81633"/>
                        <a14:backgroundMark x1="89174" y1="77551" x2="89541" y2="77551"/>
                        <a14:backgroundMark x1="18349" y1="57143" x2="18349" y2="57143"/>
                        <a14:backgroundMark x1="18532" y1="57143" x2="18532" y2="57143"/>
                        <a14:backgroundMark x1="18532" y1="57143" x2="18899" y2="46939"/>
                        <a14:backgroundMark x1="8624" y1="48980" x2="8624" y2="48980"/>
                        <a14:backgroundMark x1="8624" y1="46939" x2="8257" y2="46939"/>
                        <a14:backgroundMark x1="4587" y1="40816" x2="403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76" y="5848116"/>
            <a:ext cx="5251259" cy="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610</Words>
  <Application>Microsoft Macintosh PowerPoint</Application>
  <PresentationFormat>Širokouhlá</PresentationFormat>
  <Paragraphs>176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Motív Office</vt:lpstr>
      <vt:lpstr>5.B_EGT</vt:lpstr>
      <vt:lpstr>Prezentácia programu PowerPoint</vt:lpstr>
      <vt:lpstr>Prezentácia programu PowerPoint</vt:lpstr>
      <vt:lpstr>Prezentácia programu PowerPoint</vt:lpstr>
      <vt:lpstr>Prezentácia programu PowerPoint</vt:lpstr>
      <vt:lpstr>Mgr. Miroslava Štefániková</vt:lpstr>
      <vt:lpstr>Mgr. Jarmila Šmecková</vt:lpstr>
      <vt:lpstr>Samuel Beňo </vt:lpstr>
      <vt:lpstr>Denis Dovala </vt:lpstr>
      <vt:lpstr>Sebastián Gabriel </vt:lpstr>
      <vt:lpstr>Kornélia Chlebušová</vt:lpstr>
      <vt:lpstr>Lukáš Kucharík</vt:lpstr>
      <vt:lpstr>Diana Líšková</vt:lpstr>
      <vt:lpstr>Sandra Líšková </vt:lpstr>
      <vt:lpstr>Daniela Lodňanová</vt:lpstr>
      <vt:lpstr>Viktória Slatinská</vt:lpstr>
      <vt:lpstr>Alžbeta Smitalová</vt:lpstr>
      <vt:lpstr>Katarína Sojková</vt:lpstr>
      <vt:lpstr>Petra Strhárska </vt:lpstr>
      <vt:lpstr>Laura Šusteková</vt:lpstr>
      <vt:lpstr>Lesana Dolná</vt:lpstr>
      <vt:lpstr>Andrej Kurčík</vt:lpstr>
      <vt:lpstr>Martina Pomaj </vt:lpstr>
      <vt:lpstr>Jana Silingová</vt:lpstr>
      <vt:lpstr>5.B_EGT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5.B_EGT</dc:title>
  <dc:creator>Timea Morova</dc:creator>
  <cp:lastModifiedBy>Erika Morova</cp:lastModifiedBy>
  <cp:revision>19</cp:revision>
  <dcterms:created xsi:type="dcterms:W3CDTF">2024-06-17T13:12:26Z</dcterms:created>
  <dcterms:modified xsi:type="dcterms:W3CDTF">2024-06-20T08:14:35Z</dcterms:modified>
</cp:coreProperties>
</file>