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78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9" r:id="rId2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18DA"/>
    <a:srgbClr val="C72BC0"/>
    <a:srgbClr val="FF1991"/>
    <a:srgbClr val="F22A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599"/>
  </p:normalViewPr>
  <p:slideViewPr>
    <p:cSldViewPr snapToGrid="0">
      <p:cViewPr varScale="1">
        <p:scale>
          <a:sx n="112" d="100"/>
          <a:sy n="112" d="100"/>
        </p:scale>
        <p:origin x="7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488CD-6015-DD4C-8391-AFE5E212CDDF}" type="datetimeFigureOut">
              <a:rPr lang="sk-SK" smtClean="0"/>
              <a:t>20.6.2024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7A441-24E0-E64D-8494-ED071FB9C8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2259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7A441-24E0-E64D-8494-ED071FB9C8BE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0643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7A441-24E0-E64D-8494-ED071FB9C8BE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0180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F5E6FD-E6E7-CA16-3094-FF5C147C8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C671FA-81DE-0EEA-69F5-2DB648150A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3E6A2F4-AC4E-4528-FF30-6F0C443E3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409A-476B-4144-ADA7-3741B3467A86}" type="datetimeFigureOut">
              <a:rPr lang="sk-SK" smtClean="0"/>
              <a:t>20.6.2024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23D0DBC-3BEE-37FB-2E1C-A96AA34C4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96182B5-BFB7-69F1-BD5B-E79F533C1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EA26-A559-4BB4-B028-3886D00E543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6862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848ABD-E5A1-80E6-3283-7594279BD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CF172B9C-066A-8561-7817-0D64BDE6B1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7F7ADD1-21AB-17B0-8262-734D66A05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409A-476B-4144-ADA7-3741B3467A86}" type="datetimeFigureOut">
              <a:rPr lang="sk-SK" smtClean="0"/>
              <a:t>20.6.2024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78AC660-9224-D61E-2964-7525F6184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792629D-306C-4958-948D-F6203B00D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EA26-A559-4BB4-B028-3886D00E543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84464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B92EF625-60B5-9DAC-31BF-0385CADAC0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BEC31239-4F58-4F27-60B2-BEC34C66FB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869F989-A098-76B3-8335-DB398DFD2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409A-476B-4144-ADA7-3741B3467A86}" type="datetimeFigureOut">
              <a:rPr lang="sk-SK" smtClean="0"/>
              <a:t>20.6.2024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9825E56-32D9-A571-007E-3B3CF6C81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9A6B6FE-1FC9-C735-C981-70593F7FF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EA26-A559-4BB4-B028-3886D00E543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43364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38B2E4-3412-651B-69E1-7D714C3B2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FB547C3-7CFD-A6F0-61D3-6DA175EBF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202D835-9575-39C8-C15A-4D521AE07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409A-476B-4144-ADA7-3741B3467A86}" type="datetimeFigureOut">
              <a:rPr lang="sk-SK" smtClean="0"/>
              <a:t>20.6.2024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91D820D-7D62-6DAE-184B-4827DCA7B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28AB692-6219-B36C-5C38-BB2869026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EA26-A559-4BB4-B028-3886D00E543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8446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68C4FD-8B18-9580-9A00-572B87B94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4E3F952-563D-0DFF-0560-E5C92FB57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93A7E6D-22A2-6206-A5ED-0F3ACD7A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409A-476B-4144-ADA7-3741B3467A86}" type="datetimeFigureOut">
              <a:rPr lang="sk-SK" smtClean="0"/>
              <a:t>20.6.2024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A8E171B-2B66-0056-8EFD-F5EA5347B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1F2757B-26B7-4B6F-5A7B-A8EF1B235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EA26-A559-4BB4-B028-3886D00E543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70256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6AA9AC-4E18-5003-F63C-E4B66A7FD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0A4DB6A-795B-2E1E-AE3F-E14733AEED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4F3AD50B-7871-0949-F681-05FE53CB4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54FF82D0-887A-A57E-0D06-A97E2CB9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409A-476B-4144-ADA7-3741B3467A86}" type="datetimeFigureOut">
              <a:rPr lang="sk-SK" smtClean="0"/>
              <a:t>20.6.2024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41B91A1-E8DC-9D8C-500D-2B8BEB63D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DCE2781-CAC6-9112-A12D-12F1F7984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EA26-A559-4BB4-B028-3886D00E543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7708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5A7659-BA84-D5B2-DF22-F9024A92F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D932F6C-4FF8-92E0-1927-9D52495A2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2C9974E-9008-2F6F-4EB0-DF3D6A733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3318617-A892-2610-0CC3-EA01AF9154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FE799059-1062-10C0-1359-B9E9DBF193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D13BF0E8-76F7-A057-96B2-1BD323E7D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409A-476B-4144-ADA7-3741B3467A86}" type="datetimeFigureOut">
              <a:rPr lang="sk-SK" smtClean="0"/>
              <a:t>20.6.2024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6E861F95-3640-BD99-0ED9-076E68A5D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6928E3E7-B41C-1DDD-90D7-3CA60E9B0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EA26-A559-4BB4-B028-3886D00E543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94481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806714-A657-CE48-AA3F-1EFC0960B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D6013B74-EADA-D123-2E40-F67483096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409A-476B-4144-ADA7-3741B3467A86}" type="datetimeFigureOut">
              <a:rPr lang="sk-SK" smtClean="0"/>
              <a:t>20.6.2024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9707679F-3154-06E2-3FAA-38A8DBA66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55F3832C-F908-E031-836D-008A5A8BF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EA26-A559-4BB4-B028-3886D00E543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91866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DB86D900-8FD6-51AA-C2E4-77B412134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409A-476B-4144-ADA7-3741B3467A86}" type="datetimeFigureOut">
              <a:rPr lang="sk-SK" smtClean="0"/>
              <a:t>20.6.2024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CE4BBFD2-A46B-CE96-3250-03BF85599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4A19CA0-4E9B-BE61-92C7-539F4E4BF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EA26-A559-4BB4-B028-3886D00E543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5475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333619-DD33-4492-868E-ECB8EC8BC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289591E-9FA3-FEAF-C560-081805A15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3B26913-C14B-9383-5BB7-487FF8E406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C8E34D48-52D1-3ACB-8E56-6B265F910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409A-476B-4144-ADA7-3741B3467A86}" type="datetimeFigureOut">
              <a:rPr lang="sk-SK" smtClean="0"/>
              <a:t>20.6.2024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77F03FC-E564-ED69-5E2C-A7B760E35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9AC60F7-7D1B-625D-D692-5BB193D03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EA26-A559-4BB4-B028-3886D00E543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5400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A52F09-EF8F-8EB4-063D-0025D90D6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930908A7-C46B-52C8-F537-254C48A1DD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D21729-6BB4-EEAC-E086-8E8772CB3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DF379D18-1211-5382-41FC-906746C4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409A-476B-4144-ADA7-3741B3467A86}" type="datetimeFigureOut">
              <a:rPr lang="sk-SK" smtClean="0"/>
              <a:t>20.6.2024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2445E17-657E-3EC3-A191-148B0FFCF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7ACE728-EBBA-DF26-3BC1-9CC580AE3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EA26-A559-4BB4-B028-3886D00E543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39108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8CD5C310-5752-5582-1E44-80A7CF92B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0454AF-AE82-5FAA-2D25-9869FB3C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E1D7E8D-2B88-8B0B-83C9-4C23C7682D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C409A-476B-4144-ADA7-3741B3467A86}" type="datetimeFigureOut">
              <a:rPr lang="sk-SK" smtClean="0"/>
              <a:t>20.6.2024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07A81A9-3905-B8C4-2DDC-A1692965D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DBAAD45-38E5-F0C1-D14E-4B0CC65960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4EA26-A559-4BB4-B028-3886D00E543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450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9.png"/><Relationship Id="rId18" Type="http://schemas.microsoft.com/office/2007/relationships/hdphoto" Target="../media/hdphoto8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microsoft.com/office/2007/relationships/hdphoto" Target="../media/hdphoto6.wdp"/><Relationship Id="rId17" Type="http://schemas.openxmlformats.org/officeDocument/2006/relationships/image" Target="../media/image40.png"/><Relationship Id="rId2" Type="http://schemas.openxmlformats.org/officeDocument/2006/relationships/image" Target="../media/image33.png"/><Relationship Id="rId16" Type="http://schemas.openxmlformats.org/officeDocument/2006/relationships/slide" Target="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11" Type="http://schemas.openxmlformats.org/officeDocument/2006/relationships/image" Target="../media/image38.png"/><Relationship Id="rId5" Type="http://schemas.microsoft.com/office/2007/relationships/hdphoto" Target="../media/hdphoto3.wdp"/><Relationship Id="rId15" Type="http://schemas.openxmlformats.org/officeDocument/2006/relationships/image" Target="../media/image44.jpeg"/><Relationship Id="rId10" Type="http://schemas.openxmlformats.org/officeDocument/2006/relationships/image" Target="../media/image37.jpeg"/><Relationship Id="rId4" Type="http://schemas.openxmlformats.org/officeDocument/2006/relationships/image" Target="../media/image34.png"/><Relationship Id="rId9" Type="http://schemas.microsoft.com/office/2007/relationships/hdphoto" Target="../media/hdphoto5.wdp"/><Relationship Id="rId1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9.png"/><Relationship Id="rId18" Type="http://schemas.microsoft.com/office/2007/relationships/hdphoto" Target="../media/hdphoto8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microsoft.com/office/2007/relationships/hdphoto" Target="../media/hdphoto6.wdp"/><Relationship Id="rId17" Type="http://schemas.openxmlformats.org/officeDocument/2006/relationships/image" Target="../media/image40.png"/><Relationship Id="rId2" Type="http://schemas.openxmlformats.org/officeDocument/2006/relationships/image" Target="../media/image33.png"/><Relationship Id="rId16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11" Type="http://schemas.openxmlformats.org/officeDocument/2006/relationships/image" Target="../media/image38.png"/><Relationship Id="rId5" Type="http://schemas.microsoft.com/office/2007/relationships/hdphoto" Target="../media/hdphoto3.wdp"/><Relationship Id="rId15" Type="http://schemas.openxmlformats.org/officeDocument/2006/relationships/image" Target="../media/image45.jpeg"/><Relationship Id="rId10" Type="http://schemas.openxmlformats.org/officeDocument/2006/relationships/image" Target="../media/image37.jpeg"/><Relationship Id="rId4" Type="http://schemas.openxmlformats.org/officeDocument/2006/relationships/image" Target="../media/image34.png"/><Relationship Id="rId9" Type="http://schemas.microsoft.com/office/2007/relationships/hdphoto" Target="../media/hdphoto5.wdp"/><Relationship Id="rId1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9.png"/><Relationship Id="rId18" Type="http://schemas.microsoft.com/office/2007/relationships/hdphoto" Target="../media/hdphoto8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microsoft.com/office/2007/relationships/hdphoto" Target="../media/hdphoto6.wdp"/><Relationship Id="rId17" Type="http://schemas.openxmlformats.org/officeDocument/2006/relationships/image" Target="../media/image40.png"/><Relationship Id="rId2" Type="http://schemas.openxmlformats.org/officeDocument/2006/relationships/image" Target="../media/image33.png"/><Relationship Id="rId16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11" Type="http://schemas.openxmlformats.org/officeDocument/2006/relationships/image" Target="../media/image38.png"/><Relationship Id="rId5" Type="http://schemas.microsoft.com/office/2007/relationships/hdphoto" Target="../media/hdphoto3.wdp"/><Relationship Id="rId15" Type="http://schemas.openxmlformats.org/officeDocument/2006/relationships/image" Target="../media/image46.jpeg"/><Relationship Id="rId10" Type="http://schemas.openxmlformats.org/officeDocument/2006/relationships/image" Target="../media/image37.jpeg"/><Relationship Id="rId4" Type="http://schemas.openxmlformats.org/officeDocument/2006/relationships/image" Target="../media/image34.png"/><Relationship Id="rId9" Type="http://schemas.microsoft.com/office/2007/relationships/hdphoto" Target="../media/hdphoto5.wdp"/><Relationship Id="rId1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9.png"/><Relationship Id="rId18" Type="http://schemas.microsoft.com/office/2007/relationships/hdphoto" Target="../media/hdphoto8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microsoft.com/office/2007/relationships/hdphoto" Target="../media/hdphoto6.wdp"/><Relationship Id="rId17" Type="http://schemas.openxmlformats.org/officeDocument/2006/relationships/image" Target="../media/image40.png"/><Relationship Id="rId2" Type="http://schemas.openxmlformats.org/officeDocument/2006/relationships/image" Target="../media/image33.png"/><Relationship Id="rId16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11" Type="http://schemas.openxmlformats.org/officeDocument/2006/relationships/image" Target="../media/image38.png"/><Relationship Id="rId5" Type="http://schemas.microsoft.com/office/2007/relationships/hdphoto" Target="../media/hdphoto3.wdp"/><Relationship Id="rId15" Type="http://schemas.openxmlformats.org/officeDocument/2006/relationships/image" Target="../media/image47.jpeg"/><Relationship Id="rId10" Type="http://schemas.openxmlformats.org/officeDocument/2006/relationships/image" Target="../media/image37.jpeg"/><Relationship Id="rId4" Type="http://schemas.openxmlformats.org/officeDocument/2006/relationships/image" Target="../media/image34.png"/><Relationship Id="rId9" Type="http://schemas.microsoft.com/office/2007/relationships/hdphoto" Target="../media/hdphoto5.wdp"/><Relationship Id="rId1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9.png"/><Relationship Id="rId18" Type="http://schemas.microsoft.com/office/2007/relationships/hdphoto" Target="../media/hdphoto8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microsoft.com/office/2007/relationships/hdphoto" Target="../media/hdphoto6.wdp"/><Relationship Id="rId17" Type="http://schemas.openxmlformats.org/officeDocument/2006/relationships/image" Target="../media/image40.png"/><Relationship Id="rId2" Type="http://schemas.openxmlformats.org/officeDocument/2006/relationships/image" Target="../media/image33.png"/><Relationship Id="rId16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11" Type="http://schemas.openxmlformats.org/officeDocument/2006/relationships/image" Target="../media/image38.png"/><Relationship Id="rId5" Type="http://schemas.microsoft.com/office/2007/relationships/hdphoto" Target="../media/hdphoto3.wdp"/><Relationship Id="rId15" Type="http://schemas.openxmlformats.org/officeDocument/2006/relationships/image" Target="../media/image48.jpeg"/><Relationship Id="rId10" Type="http://schemas.openxmlformats.org/officeDocument/2006/relationships/image" Target="../media/image37.jpeg"/><Relationship Id="rId4" Type="http://schemas.openxmlformats.org/officeDocument/2006/relationships/image" Target="../media/image34.png"/><Relationship Id="rId9" Type="http://schemas.microsoft.com/office/2007/relationships/hdphoto" Target="../media/hdphoto5.wdp"/><Relationship Id="rId1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9.png"/><Relationship Id="rId18" Type="http://schemas.microsoft.com/office/2007/relationships/hdphoto" Target="../media/hdphoto8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microsoft.com/office/2007/relationships/hdphoto" Target="../media/hdphoto6.wdp"/><Relationship Id="rId17" Type="http://schemas.openxmlformats.org/officeDocument/2006/relationships/image" Target="../media/image40.png"/><Relationship Id="rId2" Type="http://schemas.openxmlformats.org/officeDocument/2006/relationships/image" Target="../media/image33.png"/><Relationship Id="rId16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11" Type="http://schemas.openxmlformats.org/officeDocument/2006/relationships/image" Target="../media/image38.png"/><Relationship Id="rId5" Type="http://schemas.microsoft.com/office/2007/relationships/hdphoto" Target="../media/hdphoto3.wdp"/><Relationship Id="rId15" Type="http://schemas.openxmlformats.org/officeDocument/2006/relationships/image" Target="../media/image49.jpeg"/><Relationship Id="rId10" Type="http://schemas.openxmlformats.org/officeDocument/2006/relationships/image" Target="../media/image37.jpeg"/><Relationship Id="rId4" Type="http://schemas.openxmlformats.org/officeDocument/2006/relationships/image" Target="../media/image34.png"/><Relationship Id="rId9" Type="http://schemas.microsoft.com/office/2007/relationships/hdphoto" Target="../media/hdphoto5.wdp"/><Relationship Id="rId1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9.png"/><Relationship Id="rId18" Type="http://schemas.microsoft.com/office/2007/relationships/hdphoto" Target="../media/hdphoto8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microsoft.com/office/2007/relationships/hdphoto" Target="../media/hdphoto6.wdp"/><Relationship Id="rId17" Type="http://schemas.openxmlformats.org/officeDocument/2006/relationships/image" Target="../media/image40.png"/><Relationship Id="rId2" Type="http://schemas.openxmlformats.org/officeDocument/2006/relationships/image" Target="../media/image33.png"/><Relationship Id="rId16" Type="http://schemas.openxmlformats.org/officeDocument/2006/relationships/slide" Target="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11" Type="http://schemas.openxmlformats.org/officeDocument/2006/relationships/image" Target="../media/image38.png"/><Relationship Id="rId5" Type="http://schemas.microsoft.com/office/2007/relationships/hdphoto" Target="../media/hdphoto3.wdp"/><Relationship Id="rId15" Type="http://schemas.openxmlformats.org/officeDocument/2006/relationships/image" Target="../media/image50.jpeg"/><Relationship Id="rId10" Type="http://schemas.openxmlformats.org/officeDocument/2006/relationships/image" Target="../media/image37.jpeg"/><Relationship Id="rId4" Type="http://schemas.openxmlformats.org/officeDocument/2006/relationships/image" Target="../media/image34.png"/><Relationship Id="rId9" Type="http://schemas.microsoft.com/office/2007/relationships/hdphoto" Target="../media/hdphoto5.wdp"/><Relationship Id="rId1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9.png"/><Relationship Id="rId18" Type="http://schemas.microsoft.com/office/2007/relationships/hdphoto" Target="../media/hdphoto8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microsoft.com/office/2007/relationships/hdphoto" Target="../media/hdphoto6.wdp"/><Relationship Id="rId17" Type="http://schemas.openxmlformats.org/officeDocument/2006/relationships/image" Target="../media/image40.png"/><Relationship Id="rId2" Type="http://schemas.openxmlformats.org/officeDocument/2006/relationships/image" Target="../media/image33.png"/><Relationship Id="rId16" Type="http://schemas.openxmlformats.org/officeDocument/2006/relationships/slide" Target="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11" Type="http://schemas.openxmlformats.org/officeDocument/2006/relationships/image" Target="../media/image38.png"/><Relationship Id="rId5" Type="http://schemas.microsoft.com/office/2007/relationships/hdphoto" Target="../media/hdphoto3.wdp"/><Relationship Id="rId15" Type="http://schemas.openxmlformats.org/officeDocument/2006/relationships/image" Target="../media/image51.jpeg"/><Relationship Id="rId10" Type="http://schemas.openxmlformats.org/officeDocument/2006/relationships/image" Target="../media/image37.jpeg"/><Relationship Id="rId4" Type="http://schemas.openxmlformats.org/officeDocument/2006/relationships/image" Target="../media/image34.png"/><Relationship Id="rId9" Type="http://schemas.microsoft.com/office/2007/relationships/hdphoto" Target="../media/hdphoto5.wdp"/><Relationship Id="rId14" Type="http://schemas.microsoft.com/office/2007/relationships/hdphoto" Target="../media/hdphoto7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9.png"/><Relationship Id="rId18" Type="http://schemas.microsoft.com/office/2007/relationships/hdphoto" Target="../media/hdphoto8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microsoft.com/office/2007/relationships/hdphoto" Target="../media/hdphoto6.wdp"/><Relationship Id="rId17" Type="http://schemas.openxmlformats.org/officeDocument/2006/relationships/image" Target="../media/image40.png"/><Relationship Id="rId2" Type="http://schemas.openxmlformats.org/officeDocument/2006/relationships/image" Target="../media/image33.png"/><Relationship Id="rId16" Type="http://schemas.openxmlformats.org/officeDocument/2006/relationships/slide" Target="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11" Type="http://schemas.openxmlformats.org/officeDocument/2006/relationships/image" Target="../media/image38.png"/><Relationship Id="rId5" Type="http://schemas.microsoft.com/office/2007/relationships/hdphoto" Target="../media/hdphoto3.wdp"/><Relationship Id="rId15" Type="http://schemas.openxmlformats.org/officeDocument/2006/relationships/image" Target="../media/image52.jpeg"/><Relationship Id="rId10" Type="http://schemas.openxmlformats.org/officeDocument/2006/relationships/image" Target="../media/image37.jpeg"/><Relationship Id="rId4" Type="http://schemas.openxmlformats.org/officeDocument/2006/relationships/image" Target="../media/image34.png"/><Relationship Id="rId9" Type="http://schemas.microsoft.com/office/2007/relationships/hdphoto" Target="../media/hdphoto5.wdp"/><Relationship Id="rId14" Type="http://schemas.microsoft.com/office/2007/relationships/hdphoto" Target="../media/hdphoto7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9.png"/><Relationship Id="rId18" Type="http://schemas.microsoft.com/office/2007/relationships/hdphoto" Target="../media/hdphoto8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microsoft.com/office/2007/relationships/hdphoto" Target="../media/hdphoto6.wdp"/><Relationship Id="rId17" Type="http://schemas.openxmlformats.org/officeDocument/2006/relationships/image" Target="../media/image40.png"/><Relationship Id="rId2" Type="http://schemas.openxmlformats.org/officeDocument/2006/relationships/image" Target="../media/image33.png"/><Relationship Id="rId16" Type="http://schemas.openxmlformats.org/officeDocument/2006/relationships/slide" Target="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11" Type="http://schemas.openxmlformats.org/officeDocument/2006/relationships/image" Target="../media/image38.png"/><Relationship Id="rId5" Type="http://schemas.microsoft.com/office/2007/relationships/hdphoto" Target="../media/hdphoto3.wdp"/><Relationship Id="rId15" Type="http://schemas.openxmlformats.org/officeDocument/2006/relationships/image" Target="../media/image53.jpeg"/><Relationship Id="rId10" Type="http://schemas.openxmlformats.org/officeDocument/2006/relationships/image" Target="../media/image37.jpeg"/><Relationship Id="rId4" Type="http://schemas.openxmlformats.org/officeDocument/2006/relationships/image" Target="../media/image34.png"/><Relationship Id="rId9" Type="http://schemas.microsoft.com/office/2007/relationships/hdphoto" Target="../media/hdphoto5.wdp"/><Relationship Id="rId1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jpeg"/><Relationship Id="rId18" Type="http://schemas.openxmlformats.org/officeDocument/2006/relationships/image" Target="../media/image13.jpeg"/><Relationship Id="rId26" Type="http://schemas.openxmlformats.org/officeDocument/2006/relationships/image" Target="../media/image20.jpeg"/><Relationship Id="rId3" Type="http://schemas.openxmlformats.org/officeDocument/2006/relationships/image" Target="../media/image22.jpeg"/><Relationship Id="rId21" Type="http://schemas.openxmlformats.org/officeDocument/2006/relationships/image" Target="../media/image16.jpeg"/><Relationship Id="rId34" Type="http://schemas.openxmlformats.org/officeDocument/2006/relationships/image" Target="../media/image31.png"/><Relationship Id="rId7" Type="http://schemas.openxmlformats.org/officeDocument/2006/relationships/image" Target="../media/image5.jpeg"/><Relationship Id="rId12" Type="http://schemas.openxmlformats.org/officeDocument/2006/relationships/slide" Target="slide8.xml"/><Relationship Id="rId17" Type="http://schemas.openxmlformats.org/officeDocument/2006/relationships/slide" Target="slide9.xml"/><Relationship Id="rId25" Type="http://schemas.openxmlformats.org/officeDocument/2006/relationships/slide" Target="slide7.xml"/><Relationship Id="rId3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jpeg"/><Relationship Id="rId20" Type="http://schemas.openxmlformats.org/officeDocument/2006/relationships/image" Target="../media/image15.jpeg"/><Relationship Id="rId29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jpeg"/><Relationship Id="rId24" Type="http://schemas.openxmlformats.org/officeDocument/2006/relationships/image" Target="../media/image19.jpeg"/><Relationship Id="rId32" Type="http://schemas.openxmlformats.org/officeDocument/2006/relationships/image" Target="../media/image29.jpeg"/><Relationship Id="rId5" Type="http://schemas.openxmlformats.org/officeDocument/2006/relationships/slide" Target="slide6.xml"/><Relationship Id="rId15" Type="http://schemas.openxmlformats.org/officeDocument/2006/relationships/image" Target="../media/image11.jpeg"/><Relationship Id="rId23" Type="http://schemas.openxmlformats.org/officeDocument/2006/relationships/image" Target="../media/image18.jpeg"/><Relationship Id="rId28" Type="http://schemas.openxmlformats.org/officeDocument/2006/relationships/image" Target="../media/image25.jpeg"/><Relationship Id="rId10" Type="http://schemas.openxmlformats.org/officeDocument/2006/relationships/image" Target="../media/image7.jpeg"/><Relationship Id="rId19" Type="http://schemas.openxmlformats.org/officeDocument/2006/relationships/image" Target="../media/image14.jpeg"/><Relationship Id="rId31" Type="http://schemas.openxmlformats.org/officeDocument/2006/relationships/image" Target="../media/image28.jpeg"/><Relationship Id="rId4" Type="http://schemas.openxmlformats.org/officeDocument/2006/relationships/image" Target="../media/image23.jpeg"/><Relationship Id="rId9" Type="http://schemas.openxmlformats.org/officeDocument/2006/relationships/slide" Target="slide10.xml"/><Relationship Id="rId14" Type="http://schemas.openxmlformats.org/officeDocument/2006/relationships/image" Target="../media/image10.jpeg"/><Relationship Id="rId22" Type="http://schemas.openxmlformats.org/officeDocument/2006/relationships/image" Target="../media/image17.jpeg"/><Relationship Id="rId27" Type="http://schemas.openxmlformats.org/officeDocument/2006/relationships/image" Target="../media/image24.jpeg"/><Relationship Id="rId30" Type="http://schemas.openxmlformats.org/officeDocument/2006/relationships/image" Target="../media/image27.jpeg"/><Relationship Id="rId35" Type="http://schemas.microsoft.com/office/2007/relationships/hdphoto" Target="../media/hdphoto1.wdp"/><Relationship Id="rId8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9.png"/><Relationship Id="rId18" Type="http://schemas.microsoft.com/office/2007/relationships/hdphoto" Target="../media/hdphoto8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microsoft.com/office/2007/relationships/hdphoto" Target="../media/hdphoto6.wdp"/><Relationship Id="rId17" Type="http://schemas.openxmlformats.org/officeDocument/2006/relationships/image" Target="../media/image40.png"/><Relationship Id="rId2" Type="http://schemas.openxmlformats.org/officeDocument/2006/relationships/image" Target="../media/image33.png"/><Relationship Id="rId16" Type="http://schemas.openxmlformats.org/officeDocument/2006/relationships/slide" Target="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11" Type="http://schemas.openxmlformats.org/officeDocument/2006/relationships/image" Target="../media/image38.png"/><Relationship Id="rId5" Type="http://schemas.microsoft.com/office/2007/relationships/hdphoto" Target="../media/hdphoto3.wdp"/><Relationship Id="rId15" Type="http://schemas.openxmlformats.org/officeDocument/2006/relationships/image" Target="../media/image54.jpeg"/><Relationship Id="rId10" Type="http://schemas.openxmlformats.org/officeDocument/2006/relationships/image" Target="../media/image37.jpeg"/><Relationship Id="rId4" Type="http://schemas.openxmlformats.org/officeDocument/2006/relationships/image" Target="../media/image34.png"/><Relationship Id="rId9" Type="http://schemas.microsoft.com/office/2007/relationships/hdphoto" Target="../media/hdphoto5.wdp"/><Relationship Id="rId14" Type="http://schemas.microsoft.com/office/2007/relationships/hdphoto" Target="../media/hdphoto7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9.png"/><Relationship Id="rId18" Type="http://schemas.microsoft.com/office/2007/relationships/hdphoto" Target="../media/hdphoto8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microsoft.com/office/2007/relationships/hdphoto" Target="../media/hdphoto6.wdp"/><Relationship Id="rId17" Type="http://schemas.openxmlformats.org/officeDocument/2006/relationships/image" Target="../media/image40.png"/><Relationship Id="rId2" Type="http://schemas.openxmlformats.org/officeDocument/2006/relationships/image" Target="../media/image33.png"/><Relationship Id="rId16" Type="http://schemas.openxmlformats.org/officeDocument/2006/relationships/slide" Target="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11" Type="http://schemas.openxmlformats.org/officeDocument/2006/relationships/image" Target="../media/image38.png"/><Relationship Id="rId5" Type="http://schemas.microsoft.com/office/2007/relationships/hdphoto" Target="../media/hdphoto3.wdp"/><Relationship Id="rId15" Type="http://schemas.openxmlformats.org/officeDocument/2006/relationships/image" Target="../media/image55.jpeg"/><Relationship Id="rId10" Type="http://schemas.openxmlformats.org/officeDocument/2006/relationships/image" Target="../media/image37.jpeg"/><Relationship Id="rId4" Type="http://schemas.openxmlformats.org/officeDocument/2006/relationships/image" Target="../media/image34.png"/><Relationship Id="rId9" Type="http://schemas.microsoft.com/office/2007/relationships/hdphoto" Target="../media/hdphoto5.wdp"/><Relationship Id="rId14" Type="http://schemas.microsoft.com/office/2007/relationships/hdphoto" Target="../media/hdphoto7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9.png"/><Relationship Id="rId18" Type="http://schemas.microsoft.com/office/2007/relationships/hdphoto" Target="../media/hdphoto8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microsoft.com/office/2007/relationships/hdphoto" Target="../media/hdphoto6.wdp"/><Relationship Id="rId17" Type="http://schemas.openxmlformats.org/officeDocument/2006/relationships/image" Target="../media/image40.png"/><Relationship Id="rId2" Type="http://schemas.openxmlformats.org/officeDocument/2006/relationships/image" Target="../media/image33.png"/><Relationship Id="rId16" Type="http://schemas.openxmlformats.org/officeDocument/2006/relationships/slide" Target="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11" Type="http://schemas.openxmlformats.org/officeDocument/2006/relationships/image" Target="../media/image38.png"/><Relationship Id="rId5" Type="http://schemas.microsoft.com/office/2007/relationships/hdphoto" Target="../media/hdphoto3.wdp"/><Relationship Id="rId15" Type="http://schemas.openxmlformats.org/officeDocument/2006/relationships/image" Target="../media/image56.jpeg"/><Relationship Id="rId10" Type="http://schemas.openxmlformats.org/officeDocument/2006/relationships/image" Target="../media/image37.jpeg"/><Relationship Id="rId19" Type="http://schemas.openxmlformats.org/officeDocument/2006/relationships/slide" Target="slide23.xml"/><Relationship Id="rId4" Type="http://schemas.openxmlformats.org/officeDocument/2006/relationships/image" Target="../media/image34.png"/><Relationship Id="rId9" Type="http://schemas.microsoft.com/office/2007/relationships/hdphoto" Target="../media/hdphoto5.wdp"/><Relationship Id="rId14" Type="http://schemas.microsoft.com/office/2007/relationships/hdphoto" Target="../media/hdphoto7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jpeg"/><Relationship Id="rId18" Type="http://schemas.openxmlformats.org/officeDocument/2006/relationships/image" Target="../media/image12.jpeg"/><Relationship Id="rId26" Type="http://schemas.openxmlformats.org/officeDocument/2006/relationships/image" Target="../media/image17.jpeg"/><Relationship Id="rId3" Type="http://schemas.openxmlformats.org/officeDocument/2006/relationships/image" Target="../media/image26.jpeg"/><Relationship Id="rId21" Type="http://schemas.openxmlformats.org/officeDocument/2006/relationships/image" Target="../media/image14.jpeg"/><Relationship Id="rId34" Type="http://schemas.microsoft.com/office/2007/relationships/hdphoto" Target="../media/hdphoto1.wdp"/><Relationship Id="rId7" Type="http://schemas.openxmlformats.org/officeDocument/2006/relationships/image" Target="../media/image23.jpeg"/><Relationship Id="rId12" Type="http://schemas.openxmlformats.org/officeDocument/2006/relationships/image" Target="../media/image8.jpeg"/><Relationship Id="rId17" Type="http://schemas.openxmlformats.org/officeDocument/2006/relationships/slide" Target="slide12.xml"/><Relationship Id="rId25" Type="http://schemas.openxmlformats.org/officeDocument/2006/relationships/image" Target="../media/image16.jpeg"/><Relationship Id="rId33" Type="http://schemas.openxmlformats.org/officeDocument/2006/relationships/image" Target="../media/image31.png"/><Relationship Id="rId2" Type="http://schemas.openxmlformats.org/officeDocument/2006/relationships/image" Target="../media/image22.jpeg"/><Relationship Id="rId16" Type="http://schemas.openxmlformats.org/officeDocument/2006/relationships/image" Target="../media/image11.jpeg"/><Relationship Id="rId20" Type="http://schemas.openxmlformats.org/officeDocument/2006/relationships/slide" Target="slide15.xml"/><Relationship Id="rId29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11" Type="http://schemas.openxmlformats.org/officeDocument/2006/relationships/image" Target="../media/image7.jpeg"/><Relationship Id="rId24" Type="http://schemas.openxmlformats.org/officeDocument/2006/relationships/slide" Target="slide13.xml"/><Relationship Id="rId32" Type="http://schemas.openxmlformats.org/officeDocument/2006/relationships/image" Target="../media/image30.jpeg"/><Relationship Id="rId5" Type="http://schemas.openxmlformats.org/officeDocument/2006/relationships/image" Target="../media/image28.jpeg"/><Relationship Id="rId15" Type="http://schemas.openxmlformats.org/officeDocument/2006/relationships/image" Target="../media/image10.jpeg"/><Relationship Id="rId23" Type="http://schemas.openxmlformats.org/officeDocument/2006/relationships/image" Target="../media/image15.jpeg"/><Relationship Id="rId28" Type="http://schemas.openxmlformats.org/officeDocument/2006/relationships/image" Target="../media/image19.jpeg"/><Relationship Id="rId10" Type="http://schemas.openxmlformats.org/officeDocument/2006/relationships/image" Target="../media/image6.jpeg"/><Relationship Id="rId19" Type="http://schemas.openxmlformats.org/officeDocument/2006/relationships/image" Target="../media/image13.jpeg"/><Relationship Id="rId31" Type="http://schemas.openxmlformats.org/officeDocument/2006/relationships/image" Target="../media/image25.jpeg"/><Relationship Id="rId4" Type="http://schemas.openxmlformats.org/officeDocument/2006/relationships/image" Target="../media/image27.jpeg"/><Relationship Id="rId9" Type="http://schemas.openxmlformats.org/officeDocument/2006/relationships/image" Target="../media/image5.jpeg"/><Relationship Id="rId14" Type="http://schemas.openxmlformats.org/officeDocument/2006/relationships/slide" Target="slide11.xml"/><Relationship Id="rId22" Type="http://schemas.openxmlformats.org/officeDocument/2006/relationships/slide" Target="slide14.xml"/><Relationship Id="rId27" Type="http://schemas.openxmlformats.org/officeDocument/2006/relationships/image" Target="../media/image18.jpeg"/><Relationship Id="rId30" Type="http://schemas.openxmlformats.org/officeDocument/2006/relationships/image" Target="../media/image24.jpeg"/><Relationship Id="rId8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slide" Target="slide20.xml"/><Relationship Id="rId18" Type="http://schemas.openxmlformats.org/officeDocument/2006/relationships/image" Target="../media/image11.jpeg"/><Relationship Id="rId26" Type="http://schemas.openxmlformats.org/officeDocument/2006/relationships/slide" Target="slide17.xml"/><Relationship Id="rId3" Type="http://schemas.openxmlformats.org/officeDocument/2006/relationships/image" Target="../media/image26.jpeg"/><Relationship Id="rId21" Type="http://schemas.openxmlformats.org/officeDocument/2006/relationships/image" Target="../media/image14.jpeg"/><Relationship Id="rId34" Type="http://schemas.microsoft.com/office/2007/relationships/hdphoto" Target="../media/hdphoto1.wdp"/><Relationship Id="rId7" Type="http://schemas.openxmlformats.org/officeDocument/2006/relationships/image" Target="../media/image23.jpeg"/><Relationship Id="rId12" Type="http://schemas.openxmlformats.org/officeDocument/2006/relationships/image" Target="../media/image7.jpeg"/><Relationship Id="rId17" Type="http://schemas.openxmlformats.org/officeDocument/2006/relationships/slide" Target="slide16.xml"/><Relationship Id="rId25" Type="http://schemas.openxmlformats.org/officeDocument/2006/relationships/image" Target="../media/image17.jpeg"/><Relationship Id="rId33" Type="http://schemas.openxmlformats.org/officeDocument/2006/relationships/image" Target="../media/image31.png"/><Relationship Id="rId2" Type="http://schemas.openxmlformats.org/officeDocument/2006/relationships/image" Target="../media/image22.jpeg"/><Relationship Id="rId16" Type="http://schemas.openxmlformats.org/officeDocument/2006/relationships/image" Target="../media/image10.jpeg"/><Relationship Id="rId20" Type="http://schemas.openxmlformats.org/officeDocument/2006/relationships/image" Target="../media/image13.jpeg"/><Relationship Id="rId29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11" Type="http://schemas.openxmlformats.org/officeDocument/2006/relationships/image" Target="../media/image6.jpeg"/><Relationship Id="rId24" Type="http://schemas.openxmlformats.org/officeDocument/2006/relationships/slide" Target="slide19.xml"/><Relationship Id="rId32" Type="http://schemas.openxmlformats.org/officeDocument/2006/relationships/image" Target="../media/image30.jpeg"/><Relationship Id="rId5" Type="http://schemas.openxmlformats.org/officeDocument/2006/relationships/image" Target="../media/image28.jpeg"/><Relationship Id="rId15" Type="http://schemas.openxmlformats.org/officeDocument/2006/relationships/image" Target="../media/image9.jpeg"/><Relationship Id="rId23" Type="http://schemas.openxmlformats.org/officeDocument/2006/relationships/image" Target="../media/image16.jpeg"/><Relationship Id="rId28" Type="http://schemas.openxmlformats.org/officeDocument/2006/relationships/image" Target="../media/image19.jpeg"/><Relationship Id="rId10" Type="http://schemas.openxmlformats.org/officeDocument/2006/relationships/slide" Target="slide18.xml"/><Relationship Id="rId19" Type="http://schemas.openxmlformats.org/officeDocument/2006/relationships/image" Target="../media/image12.jpeg"/><Relationship Id="rId31" Type="http://schemas.openxmlformats.org/officeDocument/2006/relationships/image" Target="../media/image25.jpeg"/><Relationship Id="rId4" Type="http://schemas.openxmlformats.org/officeDocument/2006/relationships/image" Target="../media/image27.jpeg"/><Relationship Id="rId9" Type="http://schemas.openxmlformats.org/officeDocument/2006/relationships/image" Target="../media/image5.jpeg"/><Relationship Id="rId14" Type="http://schemas.openxmlformats.org/officeDocument/2006/relationships/image" Target="../media/image8.jpeg"/><Relationship Id="rId22" Type="http://schemas.openxmlformats.org/officeDocument/2006/relationships/image" Target="../media/image15.jpeg"/><Relationship Id="rId27" Type="http://schemas.openxmlformats.org/officeDocument/2006/relationships/image" Target="../media/image18.jpeg"/><Relationship Id="rId30" Type="http://schemas.openxmlformats.org/officeDocument/2006/relationships/image" Target="../media/image24.jpeg"/><Relationship Id="rId8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8.jpeg"/><Relationship Id="rId18" Type="http://schemas.openxmlformats.org/officeDocument/2006/relationships/image" Target="../media/image13.jpeg"/><Relationship Id="rId26" Type="http://schemas.openxmlformats.org/officeDocument/2006/relationships/image" Target="../media/image20.jpeg"/><Relationship Id="rId3" Type="http://schemas.openxmlformats.org/officeDocument/2006/relationships/image" Target="../media/image26.jpeg"/><Relationship Id="rId21" Type="http://schemas.openxmlformats.org/officeDocument/2006/relationships/image" Target="../media/image16.jpeg"/><Relationship Id="rId7" Type="http://schemas.openxmlformats.org/officeDocument/2006/relationships/image" Target="../media/image23.jpeg"/><Relationship Id="rId12" Type="http://schemas.openxmlformats.org/officeDocument/2006/relationships/image" Target="../media/image7.jpeg"/><Relationship Id="rId17" Type="http://schemas.openxmlformats.org/officeDocument/2006/relationships/image" Target="../media/image12.jpeg"/><Relationship Id="rId25" Type="http://schemas.openxmlformats.org/officeDocument/2006/relationships/image" Target="../media/image19.jpeg"/><Relationship Id="rId2" Type="http://schemas.openxmlformats.org/officeDocument/2006/relationships/image" Target="../media/image22.jpeg"/><Relationship Id="rId16" Type="http://schemas.openxmlformats.org/officeDocument/2006/relationships/image" Target="../media/image11.jpeg"/><Relationship Id="rId20" Type="http://schemas.openxmlformats.org/officeDocument/2006/relationships/image" Target="../media/image15.jpeg"/><Relationship Id="rId29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11" Type="http://schemas.openxmlformats.org/officeDocument/2006/relationships/image" Target="../media/image6.jpeg"/><Relationship Id="rId24" Type="http://schemas.openxmlformats.org/officeDocument/2006/relationships/slide" Target="slide21.xml"/><Relationship Id="rId5" Type="http://schemas.openxmlformats.org/officeDocument/2006/relationships/image" Target="../media/image28.jpeg"/><Relationship Id="rId15" Type="http://schemas.openxmlformats.org/officeDocument/2006/relationships/image" Target="../media/image10.jpeg"/><Relationship Id="rId23" Type="http://schemas.openxmlformats.org/officeDocument/2006/relationships/image" Target="../media/image18.jpeg"/><Relationship Id="rId28" Type="http://schemas.openxmlformats.org/officeDocument/2006/relationships/image" Target="../media/image25.jpeg"/><Relationship Id="rId10" Type="http://schemas.openxmlformats.org/officeDocument/2006/relationships/image" Target="../media/image5.jpeg"/><Relationship Id="rId19" Type="http://schemas.openxmlformats.org/officeDocument/2006/relationships/image" Target="../media/image14.jpeg"/><Relationship Id="rId31" Type="http://schemas.microsoft.com/office/2007/relationships/hdphoto" Target="../media/hdphoto1.wdp"/><Relationship Id="rId4" Type="http://schemas.openxmlformats.org/officeDocument/2006/relationships/image" Target="../media/image27.jpeg"/><Relationship Id="rId9" Type="http://schemas.openxmlformats.org/officeDocument/2006/relationships/slide" Target="slide22.xml"/><Relationship Id="rId14" Type="http://schemas.openxmlformats.org/officeDocument/2006/relationships/image" Target="../media/image9.jpeg"/><Relationship Id="rId22" Type="http://schemas.openxmlformats.org/officeDocument/2006/relationships/image" Target="../media/image17.jpeg"/><Relationship Id="rId27" Type="http://schemas.openxmlformats.org/officeDocument/2006/relationships/image" Target="../media/image24.jpeg"/><Relationship Id="rId30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12" Type="http://schemas.openxmlformats.org/officeDocument/2006/relationships/image" Target="../media/image38.png"/><Relationship Id="rId17" Type="http://schemas.openxmlformats.org/officeDocument/2006/relationships/image" Target="../media/image40.png"/><Relationship Id="rId2" Type="http://schemas.openxmlformats.org/officeDocument/2006/relationships/image" Target="../media/image32.jpeg"/><Relationship Id="rId16" Type="http://schemas.openxmlformats.org/officeDocument/2006/relationships/slide" Target="slide2.xml"/><Relationship Id="rId1" Type="http://schemas.openxmlformats.org/officeDocument/2006/relationships/slideLayout" Target="../slideLayouts/slideLayout9.xml"/><Relationship Id="rId6" Type="http://schemas.microsoft.com/office/2007/relationships/hdphoto" Target="../media/hdphoto3.wdp"/><Relationship Id="rId11" Type="http://schemas.openxmlformats.org/officeDocument/2006/relationships/image" Target="../media/image37.jpeg"/><Relationship Id="rId5" Type="http://schemas.openxmlformats.org/officeDocument/2006/relationships/image" Target="../media/image34.png"/><Relationship Id="rId15" Type="http://schemas.microsoft.com/office/2007/relationships/hdphoto" Target="../media/hdphoto7.wdp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36.png"/><Relationship Id="rId1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12" Type="http://schemas.openxmlformats.org/officeDocument/2006/relationships/image" Target="../media/image38.png"/><Relationship Id="rId17" Type="http://schemas.openxmlformats.org/officeDocument/2006/relationships/image" Target="../media/image40.png"/><Relationship Id="rId2" Type="http://schemas.openxmlformats.org/officeDocument/2006/relationships/image" Target="../media/image41.jpeg"/><Relationship Id="rId16" Type="http://schemas.openxmlformats.org/officeDocument/2006/relationships/slide" Target="slide2.xml"/><Relationship Id="rId1" Type="http://schemas.openxmlformats.org/officeDocument/2006/relationships/slideLayout" Target="../slideLayouts/slideLayout9.xml"/><Relationship Id="rId6" Type="http://schemas.microsoft.com/office/2007/relationships/hdphoto" Target="../media/hdphoto3.wdp"/><Relationship Id="rId11" Type="http://schemas.openxmlformats.org/officeDocument/2006/relationships/image" Target="../media/image37.jpeg"/><Relationship Id="rId5" Type="http://schemas.openxmlformats.org/officeDocument/2006/relationships/image" Target="../media/image34.png"/><Relationship Id="rId15" Type="http://schemas.microsoft.com/office/2007/relationships/hdphoto" Target="../media/hdphoto7.wdp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36.png"/><Relationship Id="rId1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9.png"/><Relationship Id="rId18" Type="http://schemas.microsoft.com/office/2007/relationships/hdphoto" Target="../media/hdphoto8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microsoft.com/office/2007/relationships/hdphoto" Target="../media/hdphoto6.wdp"/><Relationship Id="rId17" Type="http://schemas.openxmlformats.org/officeDocument/2006/relationships/image" Target="../media/image40.png"/><Relationship Id="rId2" Type="http://schemas.openxmlformats.org/officeDocument/2006/relationships/image" Target="../media/image33.png"/><Relationship Id="rId16" Type="http://schemas.openxmlformats.org/officeDocument/2006/relationships/slide" Target="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11" Type="http://schemas.openxmlformats.org/officeDocument/2006/relationships/image" Target="../media/image38.png"/><Relationship Id="rId5" Type="http://schemas.microsoft.com/office/2007/relationships/hdphoto" Target="../media/hdphoto3.wdp"/><Relationship Id="rId15" Type="http://schemas.openxmlformats.org/officeDocument/2006/relationships/image" Target="../media/image42.jpeg"/><Relationship Id="rId10" Type="http://schemas.openxmlformats.org/officeDocument/2006/relationships/image" Target="../media/image37.jpeg"/><Relationship Id="rId4" Type="http://schemas.openxmlformats.org/officeDocument/2006/relationships/image" Target="../media/image34.png"/><Relationship Id="rId9" Type="http://schemas.microsoft.com/office/2007/relationships/hdphoto" Target="../media/hdphoto5.wdp"/><Relationship Id="rId1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6.wdp"/><Relationship Id="rId18" Type="http://schemas.openxmlformats.org/officeDocument/2006/relationships/image" Target="../media/image40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12" Type="http://schemas.openxmlformats.org/officeDocument/2006/relationships/image" Target="../media/image38.png"/><Relationship Id="rId17" Type="http://schemas.openxmlformats.org/officeDocument/2006/relationships/slide" Target="slide2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3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3.wdp"/><Relationship Id="rId11" Type="http://schemas.openxmlformats.org/officeDocument/2006/relationships/image" Target="../media/image37.jpeg"/><Relationship Id="rId5" Type="http://schemas.openxmlformats.org/officeDocument/2006/relationships/image" Target="../media/image34.png"/><Relationship Id="rId15" Type="http://schemas.microsoft.com/office/2007/relationships/hdphoto" Target="../media/hdphoto7.wdp"/><Relationship Id="rId10" Type="http://schemas.microsoft.com/office/2007/relationships/hdphoto" Target="../media/hdphoto5.wdp"/><Relationship Id="rId19" Type="http://schemas.microsoft.com/office/2007/relationships/hdphoto" Target="../media/hdphoto8.wdp"/><Relationship Id="rId4" Type="http://schemas.microsoft.com/office/2007/relationships/hdphoto" Target="../media/hdphoto2.wdp"/><Relationship Id="rId9" Type="http://schemas.openxmlformats.org/officeDocument/2006/relationships/image" Target="../media/image36.pn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97A22B-9789-F280-3B5B-FE9790624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74" y="585675"/>
            <a:ext cx="3854260" cy="1081866"/>
          </a:xfrm>
        </p:spPr>
        <p:txBody>
          <a:bodyPr>
            <a:noAutofit/>
          </a:bodyPr>
          <a:lstStyle/>
          <a:p>
            <a:r>
              <a:rPr lang="sk-SK" sz="7200" b="1" dirty="0">
                <a:latin typeface="+mn-lt"/>
              </a:rPr>
              <a:t>5.A_EGT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EFBD2FE-8CCC-16D1-E779-110A13C84A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9477" y="2689897"/>
            <a:ext cx="1214004" cy="866268"/>
          </a:xfrm>
        </p:spPr>
        <p:txBody>
          <a:bodyPr>
            <a:normAutofit lnSpcReduction="10000"/>
          </a:bodyPr>
          <a:lstStyle/>
          <a:p>
            <a:r>
              <a:rPr lang="sk-SK" dirty="0"/>
              <a:t>3</a:t>
            </a:r>
          </a:p>
          <a:p>
            <a:r>
              <a:rPr lang="sk-SK" dirty="0" err="1"/>
              <a:t>posts</a:t>
            </a:r>
            <a:endParaRPr lang="sk-SK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30A29F45-8409-2C35-99A8-749C36DB0D41}"/>
              </a:ext>
            </a:extLst>
          </p:cNvPr>
          <p:cNvSpPr txBox="1">
            <a:spLocks/>
          </p:cNvSpPr>
          <p:nvPr/>
        </p:nvSpPr>
        <p:spPr>
          <a:xfrm>
            <a:off x="7352688" y="2689897"/>
            <a:ext cx="1414479" cy="973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200</a:t>
            </a:r>
          </a:p>
          <a:p>
            <a:r>
              <a:rPr lang="sk-SK" dirty="0" err="1"/>
              <a:t>followers</a:t>
            </a:r>
            <a:endParaRPr lang="sk-SK" dirty="0"/>
          </a:p>
          <a:p>
            <a:endParaRPr lang="sk-SK" dirty="0"/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CC0B2B5E-2FE3-267C-FEB8-196AE37E948A}"/>
              </a:ext>
            </a:extLst>
          </p:cNvPr>
          <p:cNvSpPr txBox="1">
            <a:spLocks/>
          </p:cNvSpPr>
          <p:nvPr/>
        </p:nvSpPr>
        <p:spPr>
          <a:xfrm>
            <a:off x="9526374" y="2689897"/>
            <a:ext cx="1279972" cy="8662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16</a:t>
            </a:r>
          </a:p>
          <a:p>
            <a:r>
              <a:rPr lang="sk-SK" dirty="0" err="1"/>
              <a:t>following</a:t>
            </a:r>
            <a:endParaRPr lang="sk-SK" dirty="0"/>
          </a:p>
          <a:p>
            <a:endParaRPr lang="sk-SK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C0FE982F-AD79-2BA3-B40D-A61EF990BBD9}"/>
              </a:ext>
            </a:extLst>
          </p:cNvPr>
          <p:cNvSpPr txBox="1">
            <a:spLocks/>
          </p:cNvSpPr>
          <p:nvPr/>
        </p:nvSpPr>
        <p:spPr>
          <a:xfrm>
            <a:off x="537729" y="3123031"/>
            <a:ext cx="4301584" cy="1686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dirty="0"/>
              <a:t>e – tablo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dirty="0"/>
              <a:t>2019 – 2024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dirty="0"/>
              <a:t>Nebolo to ťažké, iba náročné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k-SK" dirty="0"/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CB6822F6-BDDE-93C0-CF09-D235EFFE47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9164" y="4979489"/>
            <a:ext cx="3995965" cy="655561"/>
          </a:xfrm>
          <a:prstGeom prst="roundRect">
            <a:avLst>
              <a:gd name="adj" fmla="val 16750"/>
            </a:avLst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6A243CC5-C316-4431-6335-7A1CA1DD98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7122" y="4952654"/>
            <a:ext cx="4266415" cy="716242"/>
          </a:xfrm>
          <a:prstGeom prst="roundRect">
            <a:avLst>
              <a:gd name="adj" fmla="val 16750"/>
            </a:avLst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C87429F2-27DF-EDA4-951C-A572A4E539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65530" y="4902984"/>
            <a:ext cx="809532" cy="808569"/>
          </a:xfrm>
          <a:prstGeom prst="roundRect">
            <a:avLst>
              <a:gd name="adj" fmla="val 16750"/>
            </a:avLst>
          </a:prstGeom>
        </p:spPr>
      </p:pic>
      <p:grpSp>
        <p:nvGrpSpPr>
          <p:cNvPr id="4" name="Skupina 3">
            <a:extLst>
              <a:ext uri="{FF2B5EF4-FFF2-40B4-BE49-F238E27FC236}">
                <a16:creationId xmlns:a16="http://schemas.microsoft.com/office/drawing/2014/main" id="{3EF7498C-F279-912F-0636-9871EE55E987}"/>
              </a:ext>
            </a:extLst>
          </p:cNvPr>
          <p:cNvGrpSpPr/>
          <p:nvPr/>
        </p:nvGrpSpPr>
        <p:grpSpPr>
          <a:xfrm>
            <a:off x="664854" y="6099440"/>
            <a:ext cx="38101908" cy="2604949"/>
            <a:chOff x="996401" y="200374"/>
            <a:chExt cx="38101908" cy="2604949"/>
          </a:xfrm>
        </p:grpSpPr>
        <p:grpSp>
          <p:nvGrpSpPr>
            <p:cNvPr id="5" name="Skupina 4">
              <a:extLst>
                <a:ext uri="{FF2B5EF4-FFF2-40B4-BE49-F238E27FC236}">
                  <a16:creationId xmlns:a16="http://schemas.microsoft.com/office/drawing/2014/main" id="{BABD2CE2-5938-8B83-E64C-4CDCA2199E1B}"/>
                </a:ext>
              </a:extLst>
            </p:cNvPr>
            <p:cNvGrpSpPr/>
            <p:nvPr/>
          </p:nvGrpSpPr>
          <p:grpSpPr>
            <a:xfrm>
              <a:off x="996401" y="200374"/>
              <a:ext cx="38101908" cy="2604949"/>
              <a:chOff x="996401" y="188944"/>
              <a:chExt cx="38101908" cy="2604949"/>
            </a:xfrm>
          </p:grpSpPr>
          <p:grpSp>
            <p:nvGrpSpPr>
              <p:cNvPr id="9" name="Skupina 8">
                <a:extLst>
                  <a:ext uri="{FF2B5EF4-FFF2-40B4-BE49-F238E27FC236}">
                    <a16:creationId xmlns:a16="http://schemas.microsoft.com/office/drawing/2014/main" id="{488FEE69-EC09-2C3A-8A19-1716D6AA489D}"/>
                  </a:ext>
                </a:extLst>
              </p:cNvPr>
              <p:cNvGrpSpPr/>
              <p:nvPr/>
            </p:nvGrpSpPr>
            <p:grpSpPr>
              <a:xfrm>
                <a:off x="996401" y="188944"/>
                <a:ext cx="38101908" cy="2604949"/>
                <a:chOff x="1042121" y="223234"/>
                <a:chExt cx="38101908" cy="2604949"/>
              </a:xfrm>
            </p:grpSpPr>
            <p:grpSp>
              <p:nvGrpSpPr>
                <p:cNvPr id="29" name="Skupina 28">
                  <a:extLst>
                    <a:ext uri="{FF2B5EF4-FFF2-40B4-BE49-F238E27FC236}">
                      <a16:creationId xmlns:a16="http://schemas.microsoft.com/office/drawing/2014/main" id="{E5C40208-B145-7399-C0E4-3075A5CD4C21}"/>
                    </a:ext>
                  </a:extLst>
                </p:cNvPr>
                <p:cNvGrpSpPr/>
                <p:nvPr/>
              </p:nvGrpSpPr>
              <p:grpSpPr>
                <a:xfrm>
                  <a:off x="1042121" y="223234"/>
                  <a:ext cx="38101908" cy="2604949"/>
                  <a:chOff x="1127385" y="230021"/>
                  <a:chExt cx="38101908" cy="2604949"/>
                </a:xfrm>
              </p:grpSpPr>
              <p:grpSp>
                <p:nvGrpSpPr>
                  <p:cNvPr id="32" name="Skupina 31">
                    <a:extLst>
                      <a:ext uri="{FF2B5EF4-FFF2-40B4-BE49-F238E27FC236}">
                        <a16:creationId xmlns:a16="http://schemas.microsoft.com/office/drawing/2014/main" id="{36182BDF-E9F1-69A2-A15F-ED9BED82F3F4}"/>
                      </a:ext>
                    </a:extLst>
                  </p:cNvPr>
                  <p:cNvGrpSpPr/>
                  <p:nvPr/>
                </p:nvGrpSpPr>
                <p:grpSpPr>
                  <a:xfrm>
                    <a:off x="1127385" y="230021"/>
                    <a:ext cx="38101908" cy="1737967"/>
                    <a:chOff x="1127385" y="230021"/>
                    <a:chExt cx="38101908" cy="1737967"/>
                  </a:xfrm>
                </p:grpSpPr>
                <p:grpSp>
                  <p:nvGrpSpPr>
                    <p:cNvPr id="53" name="Skupina 52">
                      <a:extLst>
                        <a:ext uri="{FF2B5EF4-FFF2-40B4-BE49-F238E27FC236}">
                          <a16:creationId xmlns:a16="http://schemas.microsoft.com/office/drawing/2014/main" id="{B836B8C1-1F01-2175-7AA9-338B402F248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27385" y="230022"/>
                      <a:ext cx="33553132" cy="1737966"/>
                      <a:chOff x="630815" y="6147171"/>
                      <a:chExt cx="33553132" cy="1737966"/>
                    </a:xfrm>
                  </p:grpSpPr>
                  <p:grpSp>
                    <p:nvGrpSpPr>
                      <p:cNvPr id="56" name="Skupina 55">
                        <a:extLst>
                          <a:ext uri="{FF2B5EF4-FFF2-40B4-BE49-F238E27FC236}">
                            <a16:creationId xmlns:a16="http://schemas.microsoft.com/office/drawing/2014/main" id="{0C4F54FF-3FFD-DD00-F476-E1CFAC93642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0815" y="6147172"/>
                        <a:ext cx="10930370" cy="1737965"/>
                        <a:chOff x="774621" y="6108829"/>
                        <a:chExt cx="10930370" cy="1800000"/>
                      </a:xfrm>
                    </p:grpSpPr>
                    <p:sp>
                      <p:nvSpPr>
                        <p:cNvPr id="70" name="Ovál 69">
                          <a:extLst>
                            <a:ext uri="{FF2B5EF4-FFF2-40B4-BE49-F238E27FC236}">
                              <a16:creationId xmlns:a16="http://schemas.microsoft.com/office/drawing/2014/main" id="{D13797FA-317A-357E-31BF-7F34ABCB034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74621" y="6108829"/>
                          <a:ext cx="1797290" cy="1800000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FFFF00"/>
                            </a:gs>
                            <a:gs pos="25000">
                              <a:schemeClr val="accent2"/>
                            </a:gs>
                            <a:gs pos="52000">
                              <a:srgbClr val="FF1991"/>
                            </a:gs>
                            <a:gs pos="100000">
                              <a:srgbClr val="6B18DA"/>
                            </a:gs>
                            <a:gs pos="75000">
                              <a:srgbClr val="C72BC0"/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k-SK"/>
                        </a:p>
                      </p:txBody>
                    </p:sp>
                    <p:sp>
                      <p:nvSpPr>
                        <p:cNvPr id="71" name="Ovál 70">
                          <a:extLst>
                            <a:ext uri="{FF2B5EF4-FFF2-40B4-BE49-F238E27FC236}">
                              <a16:creationId xmlns:a16="http://schemas.microsoft.com/office/drawing/2014/main" id="{995CF854-1CE7-6A2A-330B-2C9EA782EAA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633313" y="6108829"/>
                          <a:ext cx="1797290" cy="1800000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FFFF00"/>
                            </a:gs>
                            <a:gs pos="25000">
                              <a:schemeClr val="accent2"/>
                            </a:gs>
                            <a:gs pos="52000">
                              <a:srgbClr val="FF1991"/>
                            </a:gs>
                            <a:gs pos="100000">
                              <a:srgbClr val="6B18DA"/>
                            </a:gs>
                            <a:gs pos="75000">
                              <a:srgbClr val="C72BC0"/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k-SK"/>
                        </a:p>
                      </p:txBody>
                    </p:sp>
                    <p:sp>
                      <p:nvSpPr>
                        <p:cNvPr id="72" name="Ovál 71">
                          <a:extLst>
                            <a:ext uri="{FF2B5EF4-FFF2-40B4-BE49-F238E27FC236}">
                              <a16:creationId xmlns:a16="http://schemas.microsoft.com/office/drawing/2014/main" id="{FF2ED82D-9D6F-8681-C7E3-AB0B79CA9FA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057839" y="6108829"/>
                          <a:ext cx="1797290" cy="1800000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FFFF00"/>
                            </a:gs>
                            <a:gs pos="25000">
                              <a:schemeClr val="accent2"/>
                            </a:gs>
                            <a:gs pos="52000">
                              <a:srgbClr val="FF1991"/>
                            </a:gs>
                            <a:gs pos="100000">
                              <a:srgbClr val="6B18DA"/>
                            </a:gs>
                            <a:gs pos="75000">
                              <a:srgbClr val="C72BC0"/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k-SK"/>
                        </a:p>
                      </p:txBody>
                    </p:sp>
                    <p:sp>
                      <p:nvSpPr>
                        <p:cNvPr id="73" name="Ovál 72">
                          <a:extLst>
                            <a:ext uri="{FF2B5EF4-FFF2-40B4-BE49-F238E27FC236}">
                              <a16:creationId xmlns:a16="http://schemas.microsoft.com/office/drawing/2014/main" id="{34094B16-9287-A6EB-FE59-151F4B66052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45576" y="6108829"/>
                          <a:ext cx="1797290" cy="1800000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FFFF00"/>
                            </a:gs>
                            <a:gs pos="25000">
                              <a:schemeClr val="accent2"/>
                            </a:gs>
                            <a:gs pos="52000">
                              <a:srgbClr val="FF1991"/>
                            </a:gs>
                            <a:gs pos="100000">
                              <a:srgbClr val="6B18DA"/>
                            </a:gs>
                            <a:gs pos="75000">
                              <a:srgbClr val="C72BC0"/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k-SK"/>
                        </a:p>
                      </p:txBody>
                    </p:sp>
                    <p:sp>
                      <p:nvSpPr>
                        <p:cNvPr id="74" name="Ovál 73">
                          <a:extLst>
                            <a:ext uri="{FF2B5EF4-FFF2-40B4-BE49-F238E27FC236}">
                              <a16:creationId xmlns:a16="http://schemas.microsoft.com/office/drawing/2014/main" id="{74F78733-394C-9AA9-CB74-46167A73835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907701" y="6108829"/>
                          <a:ext cx="1797290" cy="1800000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FFFF00"/>
                            </a:gs>
                            <a:gs pos="25000">
                              <a:schemeClr val="accent2"/>
                            </a:gs>
                            <a:gs pos="52000">
                              <a:srgbClr val="FF1991"/>
                            </a:gs>
                            <a:gs pos="100000">
                              <a:srgbClr val="6B18DA"/>
                            </a:gs>
                            <a:gs pos="75000">
                              <a:srgbClr val="C72BC0"/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k-SK"/>
                        </a:p>
                      </p:txBody>
                    </p:sp>
                  </p:grpSp>
                  <p:grpSp>
                    <p:nvGrpSpPr>
                      <p:cNvPr id="57" name="Skupina 56">
                        <a:extLst>
                          <a:ext uri="{FF2B5EF4-FFF2-40B4-BE49-F238E27FC236}">
                            <a16:creationId xmlns:a16="http://schemas.microsoft.com/office/drawing/2014/main" id="{E6A3CB91-73DA-1869-CCC0-68AA12F5903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1942196" y="6147171"/>
                        <a:ext cx="22241751" cy="1737965"/>
                        <a:chOff x="11942196" y="6147171"/>
                        <a:chExt cx="22241751" cy="1737965"/>
                      </a:xfrm>
                    </p:grpSpPr>
                    <p:grpSp>
                      <p:nvGrpSpPr>
                        <p:cNvPr id="58" name="Skupina 57">
                          <a:extLst>
                            <a:ext uri="{FF2B5EF4-FFF2-40B4-BE49-F238E27FC236}">
                              <a16:creationId xmlns:a16="http://schemas.microsoft.com/office/drawing/2014/main" id="{F55D9B35-D310-3BE4-AE28-571623E350C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1942196" y="6147171"/>
                          <a:ext cx="10930370" cy="1737965"/>
                          <a:chOff x="774621" y="6108829"/>
                          <a:chExt cx="10930370" cy="1800000"/>
                        </a:xfrm>
                      </p:grpSpPr>
                      <p:sp>
                        <p:nvSpPr>
                          <p:cNvPr id="65" name="Ovál 64">
                            <a:extLst>
                              <a:ext uri="{FF2B5EF4-FFF2-40B4-BE49-F238E27FC236}">
                                <a16:creationId xmlns:a16="http://schemas.microsoft.com/office/drawing/2014/main" id="{74004A5E-6F32-C708-D6DA-632223F8A70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74621" y="6108829"/>
                            <a:ext cx="1797290" cy="1800000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FFFF00"/>
                              </a:gs>
                              <a:gs pos="25000">
                                <a:schemeClr val="accent2"/>
                              </a:gs>
                              <a:gs pos="52000">
                                <a:srgbClr val="FF1991"/>
                              </a:gs>
                              <a:gs pos="100000">
                                <a:srgbClr val="6B18DA"/>
                              </a:gs>
                              <a:gs pos="75000">
                                <a:srgbClr val="C72BC0"/>
                              </a:gs>
                            </a:gsLst>
                            <a:path path="circle">
                              <a:fillToRect t="100000" r="100000"/>
                            </a:path>
                            <a:tileRect l="-100000" b="-100000"/>
                          </a:gra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sk-SK"/>
                          </a:p>
                        </p:txBody>
                      </p:sp>
                      <p:sp>
                        <p:nvSpPr>
                          <p:cNvPr id="66" name="Ovál 65">
                            <a:extLst>
                              <a:ext uri="{FF2B5EF4-FFF2-40B4-BE49-F238E27FC236}">
                                <a16:creationId xmlns:a16="http://schemas.microsoft.com/office/drawing/2014/main" id="{ED2B7267-6366-7AE7-BEAC-5AD30DDBAD4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633313" y="6108829"/>
                            <a:ext cx="1797290" cy="1800000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FFFF00"/>
                              </a:gs>
                              <a:gs pos="25000">
                                <a:schemeClr val="accent2"/>
                              </a:gs>
                              <a:gs pos="52000">
                                <a:srgbClr val="FF1991"/>
                              </a:gs>
                              <a:gs pos="100000">
                                <a:srgbClr val="6B18DA"/>
                              </a:gs>
                              <a:gs pos="75000">
                                <a:srgbClr val="C72BC0"/>
                              </a:gs>
                            </a:gsLst>
                            <a:path path="circle">
                              <a:fillToRect t="100000" r="100000"/>
                            </a:path>
                            <a:tileRect l="-100000" b="-100000"/>
                          </a:gra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sk-SK"/>
                          </a:p>
                        </p:txBody>
                      </p:sp>
                      <p:sp>
                        <p:nvSpPr>
                          <p:cNvPr id="67" name="Ovál 66">
                            <a:extLst>
                              <a:ext uri="{FF2B5EF4-FFF2-40B4-BE49-F238E27FC236}">
                                <a16:creationId xmlns:a16="http://schemas.microsoft.com/office/drawing/2014/main" id="{39CC28DE-79DA-A2AE-1B2D-ECD6DD1E8AC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057839" y="6108829"/>
                            <a:ext cx="1797290" cy="1800000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FFFF00"/>
                              </a:gs>
                              <a:gs pos="25000">
                                <a:schemeClr val="accent2"/>
                              </a:gs>
                              <a:gs pos="52000">
                                <a:srgbClr val="FF1991"/>
                              </a:gs>
                              <a:gs pos="100000">
                                <a:srgbClr val="6B18DA"/>
                              </a:gs>
                              <a:gs pos="75000">
                                <a:srgbClr val="C72BC0"/>
                              </a:gs>
                            </a:gsLst>
                            <a:path path="circle">
                              <a:fillToRect t="100000" r="100000"/>
                            </a:path>
                            <a:tileRect l="-100000" b="-100000"/>
                          </a:gra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sk-SK"/>
                          </a:p>
                        </p:txBody>
                      </p:sp>
                      <p:sp>
                        <p:nvSpPr>
                          <p:cNvPr id="68" name="Ovál 67">
                            <a:extLst>
                              <a:ext uri="{FF2B5EF4-FFF2-40B4-BE49-F238E27FC236}">
                                <a16:creationId xmlns:a16="http://schemas.microsoft.com/office/drawing/2014/main" id="{E1E33A9F-9EB3-B8A7-561A-9A6DB86F6B9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345576" y="6108829"/>
                            <a:ext cx="1797290" cy="1800000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FFFF00"/>
                              </a:gs>
                              <a:gs pos="25000">
                                <a:schemeClr val="accent2"/>
                              </a:gs>
                              <a:gs pos="52000">
                                <a:srgbClr val="FF1991"/>
                              </a:gs>
                              <a:gs pos="100000">
                                <a:srgbClr val="6B18DA"/>
                              </a:gs>
                              <a:gs pos="75000">
                                <a:srgbClr val="C72BC0"/>
                              </a:gs>
                            </a:gsLst>
                            <a:path path="circle">
                              <a:fillToRect t="100000" r="100000"/>
                            </a:path>
                            <a:tileRect l="-100000" b="-100000"/>
                          </a:gra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sk-SK"/>
                          </a:p>
                        </p:txBody>
                      </p:sp>
                      <p:sp>
                        <p:nvSpPr>
                          <p:cNvPr id="69" name="Ovál 68">
                            <a:extLst>
                              <a:ext uri="{FF2B5EF4-FFF2-40B4-BE49-F238E27FC236}">
                                <a16:creationId xmlns:a16="http://schemas.microsoft.com/office/drawing/2014/main" id="{0DD9ADC6-2879-3A30-B185-9A7E692FD78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907701" y="6108829"/>
                            <a:ext cx="1797290" cy="1800000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FFFF00"/>
                              </a:gs>
                              <a:gs pos="25000">
                                <a:schemeClr val="accent2"/>
                              </a:gs>
                              <a:gs pos="52000">
                                <a:srgbClr val="FF1991"/>
                              </a:gs>
                              <a:gs pos="100000">
                                <a:srgbClr val="6B18DA"/>
                              </a:gs>
                              <a:gs pos="75000">
                                <a:srgbClr val="C72BC0"/>
                              </a:gs>
                            </a:gsLst>
                            <a:path path="circle">
                              <a:fillToRect t="100000" r="100000"/>
                            </a:path>
                            <a:tileRect l="-100000" b="-100000"/>
                          </a:gra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sk-SK"/>
                          </a:p>
                        </p:txBody>
                      </p:sp>
                    </p:grpSp>
                    <p:grpSp>
                      <p:nvGrpSpPr>
                        <p:cNvPr id="59" name="Skupina 58">
                          <a:extLst>
                            <a:ext uri="{FF2B5EF4-FFF2-40B4-BE49-F238E27FC236}">
                              <a16:creationId xmlns:a16="http://schemas.microsoft.com/office/drawing/2014/main" id="{6B2000B4-9325-2F2E-D1CD-3AF8B9B911C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3253577" y="6147171"/>
                          <a:ext cx="10930370" cy="1737965"/>
                          <a:chOff x="774621" y="6108829"/>
                          <a:chExt cx="10930370" cy="1800000"/>
                        </a:xfrm>
                      </p:grpSpPr>
                      <p:sp>
                        <p:nvSpPr>
                          <p:cNvPr id="60" name="Ovál 59">
                            <a:extLst>
                              <a:ext uri="{FF2B5EF4-FFF2-40B4-BE49-F238E27FC236}">
                                <a16:creationId xmlns:a16="http://schemas.microsoft.com/office/drawing/2014/main" id="{EDCE53B6-30A7-9358-9D5B-25C9B9E8823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74621" y="6108829"/>
                            <a:ext cx="1797290" cy="1800000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FFFF00"/>
                              </a:gs>
                              <a:gs pos="25000">
                                <a:schemeClr val="accent2"/>
                              </a:gs>
                              <a:gs pos="52000">
                                <a:srgbClr val="FF1991"/>
                              </a:gs>
                              <a:gs pos="100000">
                                <a:srgbClr val="6B18DA"/>
                              </a:gs>
                              <a:gs pos="75000">
                                <a:srgbClr val="C72BC0"/>
                              </a:gs>
                            </a:gsLst>
                            <a:path path="circle">
                              <a:fillToRect t="100000" r="100000"/>
                            </a:path>
                            <a:tileRect l="-100000" b="-100000"/>
                          </a:gra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sk-SK"/>
                          </a:p>
                        </p:txBody>
                      </p:sp>
                      <p:sp>
                        <p:nvSpPr>
                          <p:cNvPr id="61" name="Ovál 60">
                            <a:extLst>
                              <a:ext uri="{FF2B5EF4-FFF2-40B4-BE49-F238E27FC236}">
                                <a16:creationId xmlns:a16="http://schemas.microsoft.com/office/drawing/2014/main" id="{BE77CA2B-3BEF-E9A7-96A1-A226DFCFA7D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633313" y="6108829"/>
                            <a:ext cx="1797290" cy="1800000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FFFF00"/>
                              </a:gs>
                              <a:gs pos="25000">
                                <a:schemeClr val="accent2"/>
                              </a:gs>
                              <a:gs pos="52000">
                                <a:srgbClr val="FF1991"/>
                              </a:gs>
                              <a:gs pos="100000">
                                <a:srgbClr val="6B18DA"/>
                              </a:gs>
                              <a:gs pos="75000">
                                <a:srgbClr val="C72BC0"/>
                              </a:gs>
                            </a:gsLst>
                            <a:path path="circle">
                              <a:fillToRect t="100000" r="100000"/>
                            </a:path>
                            <a:tileRect l="-100000" b="-100000"/>
                          </a:gra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sk-SK"/>
                          </a:p>
                        </p:txBody>
                      </p:sp>
                      <p:sp>
                        <p:nvSpPr>
                          <p:cNvPr id="62" name="Ovál 61">
                            <a:extLst>
                              <a:ext uri="{FF2B5EF4-FFF2-40B4-BE49-F238E27FC236}">
                                <a16:creationId xmlns:a16="http://schemas.microsoft.com/office/drawing/2014/main" id="{3FAD2979-C670-2A6C-0332-62FB1CD611C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057839" y="6108829"/>
                            <a:ext cx="1797290" cy="1800000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FFFF00"/>
                              </a:gs>
                              <a:gs pos="25000">
                                <a:schemeClr val="accent2"/>
                              </a:gs>
                              <a:gs pos="52000">
                                <a:srgbClr val="FF1991"/>
                              </a:gs>
                              <a:gs pos="100000">
                                <a:srgbClr val="6B18DA"/>
                              </a:gs>
                              <a:gs pos="75000">
                                <a:srgbClr val="C72BC0"/>
                              </a:gs>
                            </a:gsLst>
                            <a:path path="circle">
                              <a:fillToRect t="100000" r="100000"/>
                            </a:path>
                            <a:tileRect l="-100000" b="-100000"/>
                          </a:gra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sk-SK"/>
                          </a:p>
                        </p:txBody>
                      </p:sp>
                      <p:sp>
                        <p:nvSpPr>
                          <p:cNvPr id="63" name="Ovál 62">
                            <a:extLst>
                              <a:ext uri="{FF2B5EF4-FFF2-40B4-BE49-F238E27FC236}">
                                <a16:creationId xmlns:a16="http://schemas.microsoft.com/office/drawing/2014/main" id="{552D2799-CE95-247B-7E5E-08FE2FEBC0E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345576" y="6108829"/>
                            <a:ext cx="1797290" cy="1800000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FFFF00"/>
                              </a:gs>
                              <a:gs pos="25000">
                                <a:schemeClr val="accent2"/>
                              </a:gs>
                              <a:gs pos="52000">
                                <a:srgbClr val="FF1991"/>
                              </a:gs>
                              <a:gs pos="100000">
                                <a:srgbClr val="6B18DA"/>
                              </a:gs>
                              <a:gs pos="75000">
                                <a:srgbClr val="C72BC0"/>
                              </a:gs>
                            </a:gsLst>
                            <a:path path="circle">
                              <a:fillToRect t="100000" r="100000"/>
                            </a:path>
                            <a:tileRect l="-100000" b="-100000"/>
                          </a:gra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sk-SK"/>
                          </a:p>
                        </p:txBody>
                      </p:sp>
                      <p:sp>
                        <p:nvSpPr>
                          <p:cNvPr id="64" name="Ovál 63">
                            <a:extLst>
                              <a:ext uri="{FF2B5EF4-FFF2-40B4-BE49-F238E27FC236}">
                                <a16:creationId xmlns:a16="http://schemas.microsoft.com/office/drawing/2014/main" id="{10E4FC8D-8729-8338-7553-0D9ED71208A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907701" y="6108829"/>
                            <a:ext cx="1797290" cy="1800000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FFFF00"/>
                              </a:gs>
                              <a:gs pos="25000">
                                <a:schemeClr val="accent2"/>
                              </a:gs>
                              <a:gs pos="52000">
                                <a:srgbClr val="FF1991"/>
                              </a:gs>
                              <a:gs pos="100000">
                                <a:srgbClr val="6B18DA"/>
                              </a:gs>
                              <a:gs pos="75000">
                                <a:srgbClr val="C72BC0"/>
                              </a:gs>
                            </a:gsLst>
                            <a:path path="circle">
                              <a:fillToRect t="100000" r="100000"/>
                            </a:path>
                            <a:tileRect l="-100000" b="-100000"/>
                          </a:gra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sk-SK"/>
                          </a:p>
                        </p:txBody>
                      </p:sp>
                    </p:grpSp>
                  </p:grpSp>
                </p:grpSp>
                <p:sp>
                  <p:nvSpPr>
                    <p:cNvPr id="54" name="Ovál 53">
                      <a:extLst>
                        <a:ext uri="{FF2B5EF4-FFF2-40B4-BE49-F238E27FC236}">
                          <a16:creationId xmlns:a16="http://schemas.microsoft.com/office/drawing/2014/main" id="{76BA16AB-487D-B504-79E0-FA78721650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57615" y="230022"/>
                      <a:ext cx="1797290" cy="1737965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FFFF00"/>
                        </a:gs>
                        <a:gs pos="25000">
                          <a:schemeClr val="accent2"/>
                        </a:gs>
                        <a:gs pos="52000">
                          <a:srgbClr val="FF1991"/>
                        </a:gs>
                        <a:gs pos="100000">
                          <a:srgbClr val="6B18DA"/>
                        </a:gs>
                        <a:gs pos="75000">
                          <a:srgbClr val="C72BC0"/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sp>
                  <p:nvSpPr>
                    <p:cNvPr id="55" name="Ovál 54">
                      <a:extLst>
                        <a:ext uri="{FF2B5EF4-FFF2-40B4-BE49-F238E27FC236}">
                          <a16:creationId xmlns:a16="http://schemas.microsoft.com/office/drawing/2014/main" id="{1B1D76E2-C5B6-4B78-C56C-99B85FC5FB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432003" y="230021"/>
                      <a:ext cx="1797290" cy="1737965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FFFF00"/>
                        </a:gs>
                        <a:gs pos="25000">
                          <a:schemeClr val="accent2"/>
                        </a:gs>
                        <a:gs pos="52000">
                          <a:srgbClr val="FF1991"/>
                        </a:gs>
                        <a:gs pos="100000">
                          <a:srgbClr val="6B18DA"/>
                        </a:gs>
                        <a:gs pos="75000">
                          <a:srgbClr val="C72BC0"/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</p:grpSp>
              <p:grpSp>
                <p:nvGrpSpPr>
                  <p:cNvPr id="33" name="Skupina 32">
                    <a:extLst>
                      <a:ext uri="{FF2B5EF4-FFF2-40B4-BE49-F238E27FC236}">
                        <a16:creationId xmlns:a16="http://schemas.microsoft.com/office/drawing/2014/main" id="{C9A5F350-08D9-0C33-4FBC-70C70B9E7974}"/>
                      </a:ext>
                    </a:extLst>
                  </p:cNvPr>
                  <p:cNvGrpSpPr/>
                  <p:nvPr/>
                </p:nvGrpSpPr>
                <p:grpSpPr>
                  <a:xfrm>
                    <a:off x="1368222" y="2024871"/>
                    <a:ext cx="37631664" cy="810099"/>
                    <a:chOff x="1368222" y="2024871"/>
                    <a:chExt cx="37631664" cy="810099"/>
                  </a:xfrm>
                </p:grpSpPr>
                <p:grpSp>
                  <p:nvGrpSpPr>
                    <p:cNvPr id="34" name="Skupina 33">
                      <a:extLst>
                        <a:ext uri="{FF2B5EF4-FFF2-40B4-BE49-F238E27FC236}">
                          <a16:creationId xmlns:a16="http://schemas.microsoft.com/office/drawing/2014/main" id="{F87D8676-4992-9C6A-1791-5EC4EE8852E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68222" y="2024871"/>
                      <a:ext cx="33093368" cy="810099"/>
                      <a:chOff x="1368222" y="2024871"/>
                      <a:chExt cx="33093368" cy="810099"/>
                    </a:xfrm>
                  </p:grpSpPr>
                  <p:grpSp>
                    <p:nvGrpSpPr>
                      <p:cNvPr id="37" name="Skupina 36">
                        <a:extLst>
                          <a:ext uri="{FF2B5EF4-FFF2-40B4-BE49-F238E27FC236}">
                            <a16:creationId xmlns:a16="http://schemas.microsoft.com/office/drawing/2014/main" id="{243205EA-BF67-BE75-9678-E3E725E4E51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998608" y="2024871"/>
                        <a:ext cx="28462982" cy="810099"/>
                        <a:chOff x="5998608" y="2024871"/>
                        <a:chExt cx="28462982" cy="810099"/>
                      </a:xfrm>
                    </p:grpSpPr>
                    <p:sp>
                      <p:nvSpPr>
                        <p:cNvPr id="40" name="Podnadpis 2">
                          <a:extLst>
                            <a:ext uri="{FF2B5EF4-FFF2-40B4-BE49-F238E27FC236}">
                              <a16:creationId xmlns:a16="http://schemas.microsoft.com/office/drawing/2014/main" id="{2E7919C2-282F-53EA-0673-6CA51A802E43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5998608" y="2053210"/>
                          <a:ext cx="1344879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Monika </a:t>
                          </a:r>
                          <a:r>
                            <a:rPr lang="sk-SK" sz="1800" dirty="0" err="1"/>
                            <a:t>Adameková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41" name="Podnadpis 2">
                          <a:extLst>
                            <a:ext uri="{FF2B5EF4-FFF2-40B4-BE49-F238E27FC236}">
                              <a16:creationId xmlns:a16="http://schemas.microsoft.com/office/drawing/2014/main" id="{D2FB0DF3-1E9A-A87C-0331-559DAB2D5363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8289150" y="2044195"/>
                          <a:ext cx="1214004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Júlia </a:t>
                          </a:r>
                          <a:r>
                            <a:rPr lang="sk-SK" sz="1800" dirty="0" err="1"/>
                            <a:t>Borošková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42" name="Podnadpis 2">
                          <a:extLst>
                            <a:ext uri="{FF2B5EF4-FFF2-40B4-BE49-F238E27FC236}">
                              <a16:creationId xmlns:a16="http://schemas.microsoft.com/office/drawing/2014/main" id="{5F2363B8-3C89-2FBB-F6D3-85509D1BFAD4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10445093" y="2053210"/>
                          <a:ext cx="1434563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Lenka </a:t>
                          </a:r>
                          <a:r>
                            <a:rPr lang="sk-SK" sz="1800" dirty="0" err="1"/>
                            <a:t>Bubelínyová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43" name="Podnadpis 2">
                          <a:extLst>
                            <a:ext uri="{FF2B5EF4-FFF2-40B4-BE49-F238E27FC236}">
                              <a16:creationId xmlns:a16="http://schemas.microsoft.com/office/drawing/2014/main" id="{F3CDD41C-67C8-73DE-EA43-843EFEC7CF7B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12678683" y="2026418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Laura </a:t>
                          </a:r>
                          <a:r>
                            <a:rPr lang="sk-SK" sz="1800" dirty="0" err="1"/>
                            <a:t>Giertlová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44" name="Podnadpis 2">
                          <a:extLst>
                            <a:ext uri="{FF2B5EF4-FFF2-40B4-BE49-F238E27FC236}">
                              <a16:creationId xmlns:a16="http://schemas.microsoft.com/office/drawing/2014/main" id="{44C9FAA4-18DE-861C-187E-3B0845C713F4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14951391" y="2074659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Lucia </a:t>
                          </a:r>
                          <a:r>
                            <a:rPr lang="sk-SK" sz="1800" dirty="0" err="1"/>
                            <a:t>Guzmová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45" name="Podnadpis 2">
                          <a:extLst>
                            <a:ext uri="{FF2B5EF4-FFF2-40B4-BE49-F238E27FC236}">
                              <a16:creationId xmlns:a16="http://schemas.microsoft.com/office/drawing/2014/main" id="{2CB91A60-C6B5-9BAA-1DB5-1B7CA9986344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17250558" y="2024873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Alžbeta </a:t>
                          </a:r>
                          <a:r>
                            <a:rPr lang="sk-SK" sz="1800" dirty="0" err="1"/>
                            <a:t>Chmelková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46" name="Podnadpis 2">
                          <a:extLst>
                            <a:ext uri="{FF2B5EF4-FFF2-40B4-BE49-F238E27FC236}">
                              <a16:creationId xmlns:a16="http://schemas.microsoft.com/office/drawing/2014/main" id="{A87E1911-275F-8E10-6E89-F3A4BE973DD1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19538295" y="2035693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 err="1"/>
                            <a:t>Zoja</a:t>
                          </a:r>
                          <a:r>
                            <a:rPr lang="sk-SK" sz="1800" dirty="0"/>
                            <a:t> </a:t>
                          </a:r>
                          <a:r>
                            <a:rPr lang="sk-SK" sz="1800" dirty="0" err="1"/>
                            <a:t>Jurčiaková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47" name="Podnadpis 2">
                          <a:extLst>
                            <a:ext uri="{FF2B5EF4-FFF2-40B4-BE49-F238E27FC236}">
                              <a16:creationId xmlns:a16="http://schemas.microsoft.com/office/drawing/2014/main" id="{78668DDC-AAE0-4E16-2B8E-92E2B05BDDC4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1802203" y="2058321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Hana </a:t>
                          </a:r>
                          <a:r>
                            <a:rPr lang="sk-SK" sz="1800" dirty="0" err="1"/>
                            <a:t>Kobelová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48" name="Podnadpis 2">
                          <a:extLst>
                            <a:ext uri="{FF2B5EF4-FFF2-40B4-BE49-F238E27FC236}">
                              <a16:creationId xmlns:a16="http://schemas.microsoft.com/office/drawing/2014/main" id="{15BDD8DA-CD2B-604B-ED9A-9E63A22C9149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4085342" y="2035693"/>
                          <a:ext cx="1126900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Marko Kuvik</a:t>
                          </a:r>
                        </a:p>
                      </p:txBody>
                    </p:sp>
                    <p:sp>
                      <p:nvSpPr>
                        <p:cNvPr id="49" name="Podnadpis 2">
                          <a:extLst>
                            <a:ext uri="{FF2B5EF4-FFF2-40B4-BE49-F238E27FC236}">
                              <a16:creationId xmlns:a16="http://schemas.microsoft.com/office/drawing/2014/main" id="{14C8344C-C896-3B4F-6396-5F50BCE945AA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6274202" y="2044195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Jana </a:t>
                          </a:r>
                          <a:r>
                            <a:rPr lang="sk-SK" sz="1800" dirty="0" err="1"/>
                            <a:t>Máliková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50" name="Podnadpis 2">
                          <a:extLst>
                            <a:ext uri="{FF2B5EF4-FFF2-40B4-BE49-F238E27FC236}">
                              <a16:creationId xmlns:a16="http://schemas.microsoft.com/office/drawing/2014/main" id="{81BA8452-C1E4-ABB8-F56F-6CC9CC5E11CD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8565538" y="2024871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Timea </a:t>
                          </a:r>
                          <a:r>
                            <a:rPr lang="sk-SK" sz="1800" dirty="0" err="1"/>
                            <a:t>Mecková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51" name="Podnadpis 2">
                          <a:extLst>
                            <a:ext uri="{FF2B5EF4-FFF2-40B4-BE49-F238E27FC236}">
                              <a16:creationId xmlns:a16="http://schemas.microsoft.com/office/drawing/2014/main" id="{6D523962-DEF7-1417-5B16-67CBFCC63FE2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30849676" y="2044195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Juliana </a:t>
                          </a:r>
                          <a:r>
                            <a:rPr lang="sk-SK" sz="1800" dirty="0" err="1"/>
                            <a:t>Papáčová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52" name="Podnadpis 2">
                          <a:extLst>
                            <a:ext uri="{FF2B5EF4-FFF2-40B4-BE49-F238E27FC236}">
                              <a16:creationId xmlns:a16="http://schemas.microsoft.com/office/drawing/2014/main" id="{C6D402D1-5E0E-5F7C-84F7-ABB143E48FDF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33123114" y="2044195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Natália </a:t>
                          </a:r>
                          <a:r>
                            <a:rPr lang="sk-SK" sz="1800" dirty="0" err="1"/>
                            <a:t>Petrušková</a:t>
                          </a:r>
                          <a:endParaRPr lang="sk-SK" sz="1800" dirty="0"/>
                        </a:p>
                      </p:txBody>
                    </p:sp>
                  </p:grpSp>
                  <p:sp>
                    <p:nvSpPr>
                      <p:cNvPr id="38" name="Podnadpis 2">
                        <a:extLst>
                          <a:ext uri="{FF2B5EF4-FFF2-40B4-BE49-F238E27FC236}">
                            <a16:creationId xmlns:a16="http://schemas.microsoft.com/office/drawing/2014/main" id="{5A981357-CD6F-CE5E-BD8C-28CD14CBFEA0}"/>
                          </a:ext>
                        </a:extLst>
                      </p:cNvPr>
                      <p:cNvSpPr txBox="1">
                        <a:spLocks/>
                      </p:cNvSpPr>
                      <p:nvPr/>
                    </p:nvSpPr>
                    <p:spPr>
                      <a:xfrm>
                        <a:off x="1368222" y="2045289"/>
                        <a:ext cx="1338476" cy="760311"/>
                      </a:xfrm>
                      <a:prstGeom prst="rect">
                        <a:avLst/>
                      </a:prstGeom>
                    </p:spPr>
                    <p:txBody>
                      <a:bodyPr vert="horz" lIns="91440" tIns="45720" rIns="91440" bIns="45720" rtlCol="0">
                        <a:normAutofit/>
                      </a:bodyPr>
                      <a:lstStyle>
                        <a:lvl1pPr marL="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1000"/>
                          </a:spcBef>
                          <a:buFont typeface="Arial" panose="020B0604020202020204" pitchFamily="34" charset="0"/>
                          <a:buNone/>
                          <a:defRPr sz="24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20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r>
                          <a:rPr lang="sk-SK" sz="1800" dirty="0"/>
                          <a:t>Miroslava Štefániková</a:t>
                        </a:r>
                      </a:p>
                    </p:txBody>
                  </p:sp>
                  <p:sp>
                    <p:nvSpPr>
                      <p:cNvPr id="39" name="Podnadpis 2">
                        <a:extLst>
                          <a:ext uri="{FF2B5EF4-FFF2-40B4-BE49-F238E27FC236}">
                            <a16:creationId xmlns:a16="http://schemas.microsoft.com/office/drawing/2014/main" id="{2C6B8BDB-D2E1-B923-22F7-F2C6081B59A1}"/>
                          </a:ext>
                        </a:extLst>
                      </p:cNvPr>
                      <p:cNvSpPr txBox="1">
                        <a:spLocks/>
                      </p:cNvSpPr>
                      <p:nvPr/>
                    </p:nvSpPr>
                    <p:spPr>
                      <a:xfrm>
                        <a:off x="3640010" y="2071242"/>
                        <a:ext cx="1338476" cy="760311"/>
                      </a:xfrm>
                      <a:prstGeom prst="rect">
                        <a:avLst/>
                      </a:prstGeom>
                    </p:spPr>
                    <p:txBody>
                      <a:bodyPr vert="horz" lIns="91440" tIns="45720" rIns="91440" bIns="45720" rtlCol="0">
                        <a:normAutofit/>
                      </a:bodyPr>
                      <a:lstStyle>
                        <a:lvl1pPr marL="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1000"/>
                          </a:spcBef>
                          <a:buFont typeface="Arial" panose="020B0604020202020204" pitchFamily="34" charset="0"/>
                          <a:buNone/>
                          <a:defRPr sz="24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20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r>
                          <a:rPr lang="sk-SK" sz="1800" dirty="0"/>
                          <a:t>Miriam </a:t>
                        </a:r>
                        <a:r>
                          <a:rPr lang="sk-SK" sz="1800" dirty="0" err="1"/>
                          <a:t>Kubinská</a:t>
                        </a:r>
                        <a:endParaRPr lang="sk-SK" sz="1800" dirty="0"/>
                      </a:p>
                    </p:txBody>
                  </p:sp>
                </p:grpSp>
                <p:sp>
                  <p:nvSpPr>
                    <p:cNvPr id="35" name="Podnadpis 2">
                      <a:extLst>
                        <a:ext uri="{FF2B5EF4-FFF2-40B4-BE49-F238E27FC236}">
                          <a16:creationId xmlns:a16="http://schemas.microsoft.com/office/drawing/2014/main" id="{592AAE8E-6FDB-3163-3EFE-2364E6E71A0B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35387022" y="2053210"/>
                      <a:ext cx="1338476" cy="760311"/>
                    </a:xfrm>
                    <a:prstGeom prst="rect">
                      <a:avLst/>
                    </a:prstGeom>
                    <a:noFill/>
                  </p:spPr>
                  <p:txBody>
                    <a:bodyPr vert="horz" lIns="91440" tIns="45720" rIns="91440" bIns="45720" rtlCol="0">
                      <a:normAutofit/>
                    </a:bodyPr>
                    <a:lstStyle>
                      <a:lvl1pPr mar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sk-SK" sz="1800" dirty="0"/>
                        <a:t>Dorota Slivková</a:t>
                      </a:r>
                    </a:p>
                  </p:txBody>
                </p:sp>
                <p:sp>
                  <p:nvSpPr>
                    <p:cNvPr id="36" name="Podnadpis 2">
                      <a:extLst>
                        <a:ext uri="{FF2B5EF4-FFF2-40B4-BE49-F238E27FC236}">
                          <a16:creationId xmlns:a16="http://schemas.microsoft.com/office/drawing/2014/main" id="{C6DB11CB-E7CC-1506-20AC-C5D8EFCA0BD0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37661410" y="2053210"/>
                      <a:ext cx="1338476" cy="760311"/>
                    </a:xfrm>
                    <a:prstGeom prst="rect">
                      <a:avLst/>
                    </a:prstGeom>
                    <a:noFill/>
                  </p:spPr>
                  <p:txBody>
                    <a:bodyPr vert="horz" lIns="91440" tIns="45720" rIns="91440" bIns="45720" rtlCol="0">
                      <a:normAutofit/>
                    </a:bodyPr>
                    <a:lstStyle>
                      <a:lvl1pPr mar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sk-SK" sz="1800" dirty="0"/>
                        <a:t>Miroslav  </a:t>
                      </a:r>
                      <a:r>
                        <a:rPr lang="sk-SK" sz="1800" dirty="0" err="1"/>
                        <a:t>Szépessy</a:t>
                      </a:r>
                      <a:endParaRPr lang="sk-SK" sz="1800" dirty="0"/>
                    </a:p>
                  </p:txBody>
                </p:sp>
              </p:grpSp>
            </p:grpSp>
            <p:pic>
              <p:nvPicPr>
                <p:cNvPr id="30" name="Obrázok 29">
                  <a:extLst>
                    <a:ext uri="{FF2B5EF4-FFF2-40B4-BE49-F238E27FC236}">
                      <a16:creationId xmlns:a16="http://schemas.microsoft.com/office/drawing/2014/main" id="{ACFA314C-5EF2-0CF0-DB77-85DBB2583E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r="-252"/>
                <a:stretch/>
              </p:blipFill>
              <p:spPr>
                <a:xfrm>
                  <a:off x="1116549" y="278396"/>
                  <a:ext cx="1627200" cy="1627200"/>
                </a:xfrm>
                <a:prstGeom prst="ellipse">
                  <a:avLst/>
                </a:prstGeom>
              </p:spPr>
            </p:pic>
          </p:grpSp>
          <p:pic>
            <p:nvPicPr>
              <p:cNvPr id="10" name="Obrázok 9">
                <a:extLst>
                  <a:ext uri="{FF2B5EF4-FFF2-40B4-BE49-F238E27FC236}">
                    <a16:creationId xmlns:a16="http://schemas.microsoft.com/office/drawing/2014/main" id="{B42D2711-5F84-3195-03A1-EC56F112CB1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7386064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11" name="Obrázok 10">
                <a:extLst>
                  <a:ext uri="{FF2B5EF4-FFF2-40B4-BE49-F238E27FC236}">
                    <a16:creationId xmlns:a16="http://schemas.microsoft.com/office/drawing/2014/main" id="{6ABAAEF4-B597-7B27-C5E4-29930B2828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8277375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13" name="Obrázok 12">
                <a:extLst>
                  <a:ext uri="{FF2B5EF4-FFF2-40B4-BE49-F238E27FC236}">
                    <a16:creationId xmlns:a16="http://schemas.microsoft.com/office/drawing/2014/main" id="{23952CAD-D34F-F7EB-F96D-F0B9F41B7F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210111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17" name="Obrázok 16">
                <a:extLst>
                  <a:ext uri="{FF2B5EF4-FFF2-40B4-BE49-F238E27FC236}">
                    <a16:creationId xmlns:a16="http://schemas.microsoft.com/office/drawing/2014/main" id="{C012015B-CAB6-F381-168A-51E93BDEF4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2837288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18" name="Obrázok 17">
                <a:extLst>
                  <a:ext uri="{FF2B5EF4-FFF2-40B4-BE49-F238E27FC236}">
                    <a16:creationId xmlns:a16="http://schemas.microsoft.com/office/drawing/2014/main" id="{65CC73ED-28FE-93A3-DD7C-F2D33D3D011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652401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19" name="Obrázok 18">
                <a:extLst>
                  <a:ext uri="{FF2B5EF4-FFF2-40B4-BE49-F238E27FC236}">
                    <a16:creationId xmlns:a16="http://schemas.microsoft.com/office/drawing/2014/main" id="{D0888D52-AB90-B320-D0DD-1D54C19821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397242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20" name="Obrázok 19">
                <a:extLst>
                  <a:ext uri="{FF2B5EF4-FFF2-40B4-BE49-F238E27FC236}">
                    <a16:creationId xmlns:a16="http://schemas.microsoft.com/office/drawing/2014/main" id="{74DE5329-0C92-0796-C388-25060D3B4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3699716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21" name="Obrázok 20">
                <a:extLst>
                  <a:ext uri="{FF2B5EF4-FFF2-40B4-BE49-F238E27FC236}">
                    <a16:creationId xmlns:a16="http://schemas.microsoft.com/office/drawing/2014/main" id="{1BE3F3EB-4B1D-CBC0-F5EF-5D98735721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4667215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22" name="Obrázok 21">
                <a:extLst>
                  <a:ext uri="{FF2B5EF4-FFF2-40B4-BE49-F238E27FC236}">
                    <a16:creationId xmlns:a16="http://schemas.microsoft.com/office/drawing/2014/main" id="{D5CCBE84-4662-7D9A-CF5C-530974909F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940138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23" name="Obrázok 22">
                <a:extLst>
                  <a:ext uri="{FF2B5EF4-FFF2-40B4-BE49-F238E27FC236}">
                    <a16:creationId xmlns:a16="http://schemas.microsoft.com/office/drawing/2014/main" id="{54B883EE-4FBC-11BE-484E-5E43AE8010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1525907" y="246357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24" name="Obrázok 23">
                <a:extLst>
                  <a:ext uri="{FF2B5EF4-FFF2-40B4-BE49-F238E27FC236}">
                    <a16:creationId xmlns:a16="http://schemas.microsoft.com/office/drawing/2014/main" id="{F9FC0FE9-35A3-BE47-8738-B901FB56F1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9251519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25" name="Obrázok 24">
                <a:extLst>
                  <a:ext uri="{FF2B5EF4-FFF2-40B4-BE49-F238E27FC236}">
                    <a16:creationId xmlns:a16="http://schemas.microsoft.com/office/drawing/2014/main" id="{8A2E8E7D-6BF2-46F3-82F4-72FE3FACC5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6959367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26" name="Obrázok 25">
                <a:extLst>
                  <a:ext uri="{FF2B5EF4-FFF2-40B4-BE49-F238E27FC236}">
                    <a16:creationId xmlns:a16="http://schemas.microsoft.com/office/drawing/2014/main" id="{B492BFC5-4936-DCEC-7002-E20DBFAF4FA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0562900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27" name="Obrázok 26">
                <a:extLst>
                  <a:ext uri="{FF2B5EF4-FFF2-40B4-BE49-F238E27FC236}">
                    <a16:creationId xmlns:a16="http://schemas.microsoft.com/office/drawing/2014/main" id="{6202BC88-306F-EC74-8B40-8F723BAE69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996360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28" name="Obrázok 27">
                <a:extLst>
                  <a:ext uri="{FF2B5EF4-FFF2-40B4-BE49-F238E27FC236}">
                    <a16:creationId xmlns:a16="http://schemas.microsoft.com/office/drawing/2014/main" id="{687DA567-765F-6FAD-43A9-B8F4F49414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5111676" y="244106"/>
                <a:ext cx="1627200" cy="1627200"/>
              </a:xfrm>
              <a:prstGeom prst="ellipse">
                <a:avLst/>
              </a:prstGeom>
            </p:spPr>
          </p:pic>
        </p:grpSp>
        <p:pic>
          <p:nvPicPr>
            <p:cNvPr id="6" name="Obrázok 5">
              <a:extLst>
                <a:ext uri="{FF2B5EF4-FFF2-40B4-BE49-F238E27FC236}">
                  <a16:creationId xmlns:a16="http://schemas.microsoft.com/office/drawing/2014/main" id="{E7F0DFF8-0181-7C65-DE7C-017E81B342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06"/>
            <a:stretch/>
          </p:blipFill>
          <p:spPr>
            <a:xfrm>
              <a:off x="3360657" y="255536"/>
              <a:ext cx="1627200" cy="1627200"/>
            </a:xfrm>
            <a:prstGeom prst="ellipse">
              <a:avLst/>
            </a:prstGeom>
          </p:spPr>
        </p:pic>
      </p:grpSp>
      <p:pic>
        <p:nvPicPr>
          <p:cNvPr id="75" name="Obrázok 74">
            <a:extLst>
              <a:ext uri="{FF2B5EF4-FFF2-40B4-BE49-F238E27FC236}">
                <a16:creationId xmlns:a16="http://schemas.microsoft.com/office/drawing/2014/main" id="{DF5E1822-3555-42BB-5EE5-098B20768A8E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3"/>
          <a:stretch/>
        </p:blipFill>
        <p:spPr>
          <a:xfrm>
            <a:off x="859164" y="173658"/>
            <a:ext cx="2987766" cy="298776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8407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E24FA4-D625-2FFD-ABD4-36937304D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3047" y="1648743"/>
            <a:ext cx="4863782" cy="1600200"/>
          </a:xfrm>
        </p:spPr>
        <p:txBody>
          <a:bodyPr>
            <a:normAutofit fontScale="90000"/>
          </a:bodyPr>
          <a:lstStyle/>
          <a:p>
            <a:r>
              <a:rPr lang="sk-SK" sz="5300" b="1" dirty="0">
                <a:latin typeface="+mn-lt"/>
              </a:rPr>
              <a:t>Lenka</a:t>
            </a:r>
            <a:r>
              <a:rPr lang="sk-SK" sz="3200" dirty="0"/>
              <a:t> </a:t>
            </a:r>
            <a:r>
              <a:rPr lang="sk-SK" sz="5300" b="1" dirty="0" err="1">
                <a:latin typeface="+mn-lt"/>
              </a:rPr>
              <a:t>Bubelínyová</a:t>
            </a:r>
            <a:br>
              <a:rPr lang="sk-SK" sz="3200" dirty="0"/>
            </a:br>
            <a:endParaRPr lang="sk-SK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9A7D41E-AAEC-1E20-880E-E39087E31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3734" y="3072794"/>
            <a:ext cx="5022408" cy="3811588"/>
          </a:xfrm>
        </p:spPr>
        <p:txBody>
          <a:bodyPr>
            <a:norm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Stály úsmev na tvári je jej go-to </a:t>
            </a:r>
            <a:r>
              <a:rPr lang="sk-SK" sz="1800" b="0" i="0" u="none" strike="noStrike" dirty="0" err="1">
                <a:effectLst/>
                <a:latin typeface="Arial" panose="020B0604020202020204" pitchFamily="34" charset="0"/>
              </a:rPr>
              <a:t>move</a:t>
            </a: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,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Braväcovo je jej rodný </a:t>
            </a:r>
            <a:r>
              <a:rPr lang="sk-SK" sz="1800" b="0" i="0" u="none" strike="noStrike" dirty="0" err="1">
                <a:effectLst/>
                <a:latin typeface="Arial" panose="020B0604020202020204" pitchFamily="34" charset="0"/>
              </a:rPr>
              <a:t>hood</a:t>
            </a: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.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ústa sa jej nikdy nezastavia,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stále mešká, veď predsa nikam sa neponáhľa.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Radšej na </a:t>
            </a:r>
            <a:r>
              <a:rPr lang="sk-SK" sz="1800" b="0" i="0" u="none" strike="noStrike" dirty="0" err="1">
                <a:effectLst/>
                <a:latin typeface="Arial" panose="020B0604020202020204" pitchFamily="34" charset="0"/>
              </a:rPr>
              <a:t>bambuli</a:t>
            </a: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 prebrázdi celý svet, 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potom jej na hodinách však nikdy niet.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Osobnosť flegmatika a duša cestovateľa,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vždy robí niečo, čím okoliu iba prospieva.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Pokoj má iba keď si pije kávičku,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Pritom si vždy rada pohmkáva </a:t>
            </a:r>
            <a:r>
              <a:rPr lang="sk-SK" sz="1800" b="0" i="0" u="none" strike="noStrike" dirty="0" err="1">
                <a:effectLst/>
                <a:latin typeface="Arial" panose="020B0604020202020204" pitchFamily="34" charset="0"/>
              </a:rPr>
              <a:t>spiritovu</a:t>
            </a: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 pesničku.</a:t>
            </a:r>
            <a:endParaRPr lang="sk-SK" b="0" i="0" u="none" strike="noStrike" dirty="0">
              <a:effectLst/>
            </a:endParaRPr>
          </a:p>
          <a:p>
            <a:br>
              <a:rPr lang="sk-SK" b="0" i="0" u="none" strike="noStrike" dirty="0">
                <a:effectLst/>
              </a:rPr>
            </a:br>
            <a:br>
              <a:rPr lang="sk-SK" dirty="0"/>
            </a:br>
            <a:endParaRPr lang="sk-SK" dirty="0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4B663F81-1ACC-6A55-D084-A6C8CED06A35}"/>
              </a:ext>
            </a:extLst>
          </p:cNvPr>
          <p:cNvSpPr/>
          <p:nvPr/>
        </p:nvSpPr>
        <p:spPr>
          <a:xfrm>
            <a:off x="1141776" y="461233"/>
            <a:ext cx="5234798" cy="6024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95022" dist="163787" dir="2700000">
              <a:prstClr val="black">
                <a:alpha val="24211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bg1"/>
              </a:solidFill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672D61F-F458-B423-B182-D4BE01478D0B}"/>
              </a:ext>
            </a:extLst>
          </p:cNvPr>
          <p:cNvGrpSpPr/>
          <p:nvPr/>
        </p:nvGrpSpPr>
        <p:grpSpPr>
          <a:xfrm>
            <a:off x="87881" y="712155"/>
            <a:ext cx="674947" cy="5838719"/>
            <a:chOff x="87881" y="712155"/>
            <a:chExt cx="674947" cy="5838719"/>
          </a:xfrm>
        </p:grpSpPr>
        <p:pic>
          <p:nvPicPr>
            <p:cNvPr id="13" name="Obrázok 12">
              <a:extLst>
                <a:ext uri="{FF2B5EF4-FFF2-40B4-BE49-F238E27FC236}">
                  <a16:creationId xmlns:a16="http://schemas.microsoft.com/office/drawing/2014/main" id="{A73016C1-4CF0-85C6-5D4A-5C8F45F2F4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843" b="80392" l="8889" r="87778">
                          <a14:foregroundMark x1="10000" y1="68627" x2="10000" y2="68627"/>
                          <a14:foregroundMark x1="24444" y1="81373" x2="24444" y2="81373"/>
                          <a14:foregroundMark x1="41111" y1="61765" x2="41111" y2="61765"/>
                          <a14:foregroundMark x1="13725" y1="29310" x2="13725" y2="29310"/>
                          <a14:foregroundMark x1="15686" y1="31034" x2="15686" y2="31034"/>
                          <a14:backgroundMark x1="58824" y1="50000" x2="58824" y2="50000"/>
                          <a14:backgroundMark x1="66667" y1="31034" x2="66667" y2="31034"/>
                          <a14:backgroundMark x1="47059" y1="29310" x2="47059" y2="29310"/>
                          <a14:backgroundMark x1="19608" y1="32759" x2="19608" y2="32759"/>
                          <a14:backgroundMark x1="25490" y1="29310" x2="25490" y2="29310"/>
                          <a14:backgroundMark x1="11765" y1="84483" x2="11765" y2="844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559" y="4572975"/>
              <a:ext cx="486011" cy="548480"/>
            </a:xfrm>
            <a:prstGeom prst="rect">
              <a:avLst/>
            </a:prstGeom>
          </p:spPr>
        </p:pic>
        <p:pic>
          <p:nvPicPr>
            <p:cNvPr id="16" name="Obrázok 15">
              <a:extLst>
                <a:ext uri="{FF2B5EF4-FFF2-40B4-BE49-F238E27FC236}">
                  <a16:creationId xmlns:a16="http://schemas.microsoft.com/office/drawing/2014/main" id="{862E9618-CF6C-691A-04F4-1E8919F5A0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329" b="89873" l="8046" r="88506">
                          <a14:foregroundMark x1="39080" y1="48101" x2="39080" y2="48101"/>
                          <a14:foregroundMark x1="87356" y1="65823" x2="87356" y2="65823"/>
                          <a14:foregroundMark x1="81609" y1="65823" x2="81609" y2="65823"/>
                          <a14:foregroundMark x1="57471" y1="13924" x2="57471" y2="13924"/>
                          <a14:foregroundMark x1="39080" y1="13924" x2="39080" y2="13924"/>
                          <a14:foregroundMark x1="44828" y1="7595" x2="44828" y2="7595"/>
                          <a14:backgroundMark x1="32609" y1="33333" x2="32609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4091" y="3314093"/>
              <a:ext cx="440525" cy="400050"/>
            </a:xfrm>
            <a:prstGeom prst="rect">
              <a:avLst/>
            </a:prstGeom>
          </p:spPr>
        </p:pic>
        <p:pic>
          <p:nvPicPr>
            <p:cNvPr id="17" name="Obrázok 16">
              <a:extLst>
                <a:ext uri="{FF2B5EF4-FFF2-40B4-BE49-F238E27FC236}">
                  <a16:creationId xmlns:a16="http://schemas.microsoft.com/office/drawing/2014/main" id="{DBF2B35C-A5B6-CDE0-DE80-20763F3DAC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974" b="88462" l="10204" r="887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6768" y="2023833"/>
              <a:ext cx="502107" cy="425010"/>
            </a:xfrm>
            <a:prstGeom prst="rect">
              <a:avLst/>
            </a:prstGeom>
          </p:spPr>
        </p:pic>
        <p:pic>
          <p:nvPicPr>
            <p:cNvPr id="18" name="Obrázok 17">
              <a:extLst>
                <a:ext uri="{FF2B5EF4-FFF2-40B4-BE49-F238E27FC236}">
                  <a16:creationId xmlns:a16="http://schemas.microsoft.com/office/drawing/2014/main" id="{1F163590-855D-85C2-1EAB-EABDC2E72C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889" b="88889" l="9848" r="89394">
                          <a14:foregroundMark x1="43182" y1="17778" x2="43182" y2="17778"/>
                          <a14:foregroundMark x1="43182" y1="35556" x2="43182" y2="35556"/>
                          <a14:foregroundMark x1="43182" y1="28889" x2="43182" y2="28889"/>
                          <a14:foregroundMark x1="43182" y1="28889" x2="43182" y2="28889"/>
                          <a14:foregroundMark x1="41667" y1="24444" x2="41667" y2="2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881" y="6320790"/>
              <a:ext cx="674947" cy="230084"/>
            </a:xfrm>
            <a:prstGeom prst="rect">
              <a:avLst/>
            </a:prstGeom>
          </p:spPr>
        </p:pic>
        <p:pic>
          <p:nvPicPr>
            <p:cNvPr id="19" name="Obrázok 18">
              <a:extLst>
                <a:ext uri="{FF2B5EF4-FFF2-40B4-BE49-F238E27FC236}">
                  <a16:creationId xmlns:a16="http://schemas.microsoft.com/office/drawing/2014/main" id="{66AE447D-1446-255D-6393-2D57F14C45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4302" y="5772310"/>
              <a:ext cx="440526" cy="440526"/>
            </a:xfrm>
            <a:prstGeom prst="ellipse">
              <a:avLst/>
            </a:prstGeom>
          </p:spPr>
        </p:pic>
        <p:pic>
          <p:nvPicPr>
            <p:cNvPr id="20" name="Obrázok 19">
              <a:extLst>
                <a:ext uri="{FF2B5EF4-FFF2-40B4-BE49-F238E27FC236}">
                  <a16:creationId xmlns:a16="http://schemas.microsoft.com/office/drawing/2014/main" id="{6AB850DD-B8C2-E782-9FA0-B986FA9C25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989" b="87640" l="7955" r="89773">
                          <a14:foregroundMark x1="7955" y1="67416" x2="7955" y2="674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973" y="712155"/>
              <a:ext cx="502107" cy="502471"/>
            </a:xfrm>
            <a:prstGeom prst="rect">
              <a:avLst/>
            </a:prstGeom>
          </p:spPr>
        </p:pic>
      </p:grpSp>
      <p:pic>
        <p:nvPicPr>
          <p:cNvPr id="21" name="Obrázok 20">
            <a:extLst>
              <a:ext uri="{FF2B5EF4-FFF2-40B4-BE49-F238E27FC236}">
                <a16:creationId xmlns:a16="http://schemas.microsoft.com/office/drawing/2014/main" id="{C16157E2-4071-AEE9-5D3F-D86C6DDF431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163" b="87755" l="3853" r="93761">
                        <a14:foregroundMark x1="8803" y1="48571" x2="8803" y2="48571"/>
                        <a14:foregroundMark x1="94017" y1="68571" x2="94017" y2="68571"/>
                        <a14:foregroundMark x1="6972" y1="30612" x2="6972" y2="30612"/>
                        <a14:foregroundMark x1="8624" y1="61224" x2="8624" y2="61224"/>
                        <a14:foregroundMark x1="6972" y1="77551" x2="6972" y2="77551"/>
                        <a14:foregroundMark x1="4954" y1="71429" x2="4954" y2="71429"/>
                        <a14:foregroundMark x1="5505" y1="69388" x2="5505" y2="69388"/>
                        <a14:foregroundMark x1="3853" y1="42857" x2="3853" y2="42857"/>
                        <a14:foregroundMark x1="4220" y1="34694" x2="4220" y2="34694"/>
                        <a14:foregroundMark x1="7523" y1="32653" x2="7523" y2="32653"/>
                        <a14:foregroundMark x1="8807" y1="38776" x2="8807" y2="38776"/>
                        <a14:foregroundMark x1="19083" y1="65306" x2="19083" y2="65306"/>
                        <a14:foregroundMark x1="18716" y1="44898" x2="18716" y2="44898"/>
                        <a14:foregroundMark x1="17064" y1="30612" x2="17064" y2="30612"/>
                        <a14:foregroundMark x1="14495" y1="38776" x2="14495" y2="38776"/>
                        <a14:foregroundMark x1="18716" y1="38776" x2="18716" y2="38776"/>
                        <a14:foregroundMark x1="26239" y1="57143" x2="26239" y2="57143"/>
                        <a14:foregroundMark x1="26972" y1="30612" x2="26972" y2="30612"/>
                        <a14:foregroundMark x1="18899" y1="57143" x2="18899" y2="57143"/>
                        <a14:foregroundMark x1="3670" y1="44898" x2="3670" y2="44898"/>
                        <a14:foregroundMark x1="90275" y1="57143" x2="90275" y2="57143"/>
                        <a14:backgroundMark x1="6154" y1="67619" x2="6154" y2="67619"/>
                        <a14:backgroundMark x1="5321" y1="46939" x2="5321" y2="46939"/>
                        <a14:backgroundMark x1="26422" y1="40816" x2="26422" y2="40816"/>
                        <a14:backgroundMark x1="88807" y1="77551" x2="88807" y2="77551"/>
                        <a14:backgroundMark x1="88991" y1="81633" x2="88991" y2="81633"/>
                        <a14:backgroundMark x1="89174" y1="77551" x2="89541" y2="77551"/>
                        <a14:backgroundMark x1="18349" y1="57143" x2="18349" y2="57143"/>
                        <a14:backgroundMark x1="18532" y1="57143" x2="18532" y2="57143"/>
                        <a14:backgroundMark x1="18532" y1="57143" x2="18899" y2="46939"/>
                        <a14:backgroundMark x1="8624" y1="48980" x2="8624" y2="48980"/>
                        <a14:backgroundMark x1="8624" y1="46939" x2="8257" y2="46939"/>
                        <a14:backgroundMark x1="4587" y1="40816" x2="4037" y2="4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315" y="5924093"/>
            <a:ext cx="5251259" cy="472674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FF63AA79-73C3-3F97-7555-3B7B3F98E873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5775" b="10169"/>
          <a:stretch/>
        </p:blipFill>
        <p:spPr>
          <a:xfrm>
            <a:off x="1706880" y="786854"/>
            <a:ext cx="4079322" cy="4571880"/>
          </a:xfrm>
          <a:prstGeom prst="rect">
            <a:avLst/>
          </a:prstGeom>
        </p:spPr>
      </p:pic>
      <p:pic>
        <p:nvPicPr>
          <p:cNvPr id="7" name="Obrázok 6">
            <a:hlinkClick r:id="rId16" action="ppaction://hlinksldjump"/>
            <a:extLst>
              <a:ext uri="{FF2B5EF4-FFF2-40B4-BE49-F238E27FC236}">
                <a16:creationId xmlns:a16="http://schemas.microsoft.com/office/drawing/2014/main" id="{50A4E93B-F31B-5D0C-5E31-F25EDBA50BA7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7002" y="5465337"/>
            <a:ext cx="1494998" cy="149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7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E24FA4-D625-2FFD-ABD4-36937304D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4886" y="1876790"/>
            <a:ext cx="4538027" cy="1600200"/>
          </a:xfrm>
        </p:spPr>
        <p:txBody>
          <a:bodyPr>
            <a:normAutofit fontScale="90000"/>
          </a:bodyPr>
          <a:lstStyle/>
          <a:p>
            <a:r>
              <a:rPr lang="sk-SK" sz="6000" b="1" dirty="0">
                <a:latin typeface="+mn-lt"/>
              </a:rPr>
              <a:t>Laura</a:t>
            </a:r>
            <a:r>
              <a:rPr lang="sk-SK" sz="6000" dirty="0"/>
              <a:t> </a:t>
            </a:r>
            <a:r>
              <a:rPr lang="sk-SK" sz="6000" b="1" dirty="0" err="1">
                <a:latin typeface="+mn-lt"/>
              </a:rPr>
              <a:t>Giertlová</a:t>
            </a:r>
            <a:br>
              <a:rPr lang="sk-SK" sz="3200" dirty="0"/>
            </a:br>
            <a:endParaRPr lang="sk-SK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9A7D41E-AAEC-1E20-880E-E39087E31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0780" y="3192663"/>
            <a:ext cx="4566240" cy="3811588"/>
          </a:xfrm>
        </p:spPr>
        <p:txBody>
          <a:bodyPr/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Tichá voda brehy myje,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lišiacky úsmev sa jej z tvári nezmyje.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Otázka “dáme párty?” je vždy </a:t>
            </a:r>
            <a:r>
              <a:rPr lang="sk-SK" sz="1800" b="0" i="0" u="none" strike="noStrike" dirty="0" err="1">
                <a:effectLst/>
                <a:latin typeface="Arial" panose="020B0604020202020204" pitchFamily="34" charset="0"/>
              </a:rPr>
              <a:t>jásne</a:t>
            </a: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 áno,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vedela by pretancovať aj celé ráno.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Z Poľska sem prišla až v treťom ročníku,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bez problémov však zapadla do Tisovského kolektívu.</a:t>
            </a:r>
            <a:endParaRPr lang="sk-SK" b="0" i="0" u="none" strike="noStrike" dirty="0">
              <a:effectLst/>
            </a:endParaRPr>
          </a:p>
          <a:p>
            <a:br>
              <a:rPr lang="sk-SK" dirty="0"/>
            </a:br>
            <a:br>
              <a:rPr lang="sk-SK" dirty="0"/>
            </a:br>
            <a:endParaRPr lang="sk-SK" dirty="0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4B663F81-1ACC-6A55-D084-A6C8CED06A35}"/>
              </a:ext>
            </a:extLst>
          </p:cNvPr>
          <p:cNvSpPr/>
          <p:nvPr/>
        </p:nvSpPr>
        <p:spPr>
          <a:xfrm>
            <a:off x="1141776" y="461233"/>
            <a:ext cx="5234798" cy="6024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95022" dist="163787" dir="2700000">
              <a:prstClr val="black">
                <a:alpha val="24211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bg1"/>
              </a:solidFill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A3680EAE-ED1C-93EE-D757-765D1406AF19}"/>
              </a:ext>
            </a:extLst>
          </p:cNvPr>
          <p:cNvGrpSpPr/>
          <p:nvPr/>
        </p:nvGrpSpPr>
        <p:grpSpPr>
          <a:xfrm>
            <a:off x="87881" y="712155"/>
            <a:ext cx="674947" cy="5838719"/>
            <a:chOff x="87881" y="712155"/>
            <a:chExt cx="674947" cy="5838719"/>
          </a:xfrm>
        </p:grpSpPr>
        <p:pic>
          <p:nvPicPr>
            <p:cNvPr id="13" name="Obrázok 12">
              <a:extLst>
                <a:ext uri="{FF2B5EF4-FFF2-40B4-BE49-F238E27FC236}">
                  <a16:creationId xmlns:a16="http://schemas.microsoft.com/office/drawing/2014/main" id="{662C1250-2C1A-A02B-52D6-699EFC926B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843" b="80392" l="8889" r="87778">
                          <a14:foregroundMark x1="10000" y1="68627" x2="10000" y2="68627"/>
                          <a14:foregroundMark x1="24444" y1="81373" x2="24444" y2="81373"/>
                          <a14:foregroundMark x1="41111" y1="61765" x2="41111" y2="61765"/>
                          <a14:foregroundMark x1="13725" y1="29310" x2="13725" y2="29310"/>
                          <a14:foregroundMark x1="15686" y1="31034" x2="15686" y2="31034"/>
                          <a14:backgroundMark x1="58824" y1="50000" x2="58824" y2="50000"/>
                          <a14:backgroundMark x1="66667" y1="31034" x2="66667" y2="31034"/>
                          <a14:backgroundMark x1="47059" y1="29310" x2="47059" y2="29310"/>
                          <a14:backgroundMark x1="19608" y1="32759" x2="19608" y2="32759"/>
                          <a14:backgroundMark x1="25490" y1="29310" x2="25490" y2="29310"/>
                          <a14:backgroundMark x1="11765" y1="84483" x2="11765" y2="844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559" y="4572975"/>
              <a:ext cx="486011" cy="548480"/>
            </a:xfrm>
            <a:prstGeom prst="rect">
              <a:avLst/>
            </a:prstGeom>
          </p:spPr>
        </p:pic>
        <p:pic>
          <p:nvPicPr>
            <p:cNvPr id="16" name="Obrázok 15">
              <a:extLst>
                <a:ext uri="{FF2B5EF4-FFF2-40B4-BE49-F238E27FC236}">
                  <a16:creationId xmlns:a16="http://schemas.microsoft.com/office/drawing/2014/main" id="{B0C10A32-7421-4F99-6485-2A5FD5326F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329" b="89873" l="8046" r="88506">
                          <a14:foregroundMark x1="39080" y1="48101" x2="39080" y2="48101"/>
                          <a14:foregroundMark x1="87356" y1="65823" x2="87356" y2="65823"/>
                          <a14:foregroundMark x1="81609" y1="65823" x2="81609" y2="65823"/>
                          <a14:foregroundMark x1="57471" y1="13924" x2="57471" y2="13924"/>
                          <a14:foregroundMark x1="39080" y1="13924" x2="39080" y2="13924"/>
                          <a14:foregroundMark x1="44828" y1="7595" x2="44828" y2="7595"/>
                          <a14:backgroundMark x1="32609" y1="33333" x2="32609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4091" y="3314093"/>
              <a:ext cx="440525" cy="400050"/>
            </a:xfrm>
            <a:prstGeom prst="rect">
              <a:avLst/>
            </a:prstGeom>
          </p:spPr>
        </p:pic>
        <p:pic>
          <p:nvPicPr>
            <p:cNvPr id="17" name="Obrázok 16">
              <a:extLst>
                <a:ext uri="{FF2B5EF4-FFF2-40B4-BE49-F238E27FC236}">
                  <a16:creationId xmlns:a16="http://schemas.microsoft.com/office/drawing/2014/main" id="{2595EBB3-353D-64D5-9E92-F13AFCAC19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974" b="88462" l="10204" r="887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6768" y="2023833"/>
              <a:ext cx="502107" cy="425010"/>
            </a:xfrm>
            <a:prstGeom prst="rect">
              <a:avLst/>
            </a:prstGeom>
          </p:spPr>
        </p:pic>
        <p:pic>
          <p:nvPicPr>
            <p:cNvPr id="18" name="Obrázok 17">
              <a:extLst>
                <a:ext uri="{FF2B5EF4-FFF2-40B4-BE49-F238E27FC236}">
                  <a16:creationId xmlns:a16="http://schemas.microsoft.com/office/drawing/2014/main" id="{85625FA4-EB02-905C-BED9-C0C07B8600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889" b="88889" l="9848" r="89394">
                          <a14:foregroundMark x1="43182" y1="17778" x2="43182" y2="17778"/>
                          <a14:foregroundMark x1="43182" y1="35556" x2="43182" y2="35556"/>
                          <a14:foregroundMark x1="43182" y1="28889" x2="43182" y2="28889"/>
                          <a14:foregroundMark x1="43182" y1="28889" x2="43182" y2="28889"/>
                          <a14:foregroundMark x1="41667" y1="24444" x2="41667" y2="2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881" y="6320790"/>
              <a:ext cx="674947" cy="230084"/>
            </a:xfrm>
            <a:prstGeom prst="rect">
              <a:avLst/>
            </a:prstGeom>
          </p:spPr>
        </p:pic>
        <p:pic>
          <p:nvPicPr>
            <p:cNvPr id="19" name="Obrázok 18">
              <a:extLst>
                <a:ext uri="{FF2B5EF4-FFF2-40B4-BE49-F238E27FC236}">
                  <a16:creationId xmlns:a16="http://schemas.microsoft.com/office/drawing/2014/main" id="{A3B54AD4-68D1-B83B-C503-E10123A282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4302" y="5772310"/>
              <a:ext cx="440526" cy="440526"/>
            </a:xfrm>
            <a:prstGeom prst="ellipse">
              <a:avLst/>
            </a:prstGeom>
          </p:spPr>
        </p:pic>
        <p:pic>
          <p:nvPicPr>
            <p:cNvPr id="20" name="Obrázok 19">
              <a:extLst>
                <a:ext uri="{FF2B5EF4-FFF2-40B4-BE49-F238E27FC236}">
                  <a16:creationId xmlns:a16="http://schemas.microsoft.com/office/drawing/2014/main" id="{95518405-911A-2109-2148-90546E5236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989" b="87640" l="7955" r="89773">
                          <a14:foregroundMark x1="7955" y1="67416" x2="7955" y2="674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973" y="712155"/>
              <a:ext cx="502107" cy="502471"/>
            </a:xfrm>
            <a:prstGeom prst="rect">
              <a:avLst/>
            </a:prstGeom>
          </p:spPr>
        </p:pic>
      </p:grpSp>
      <p:pic>
        <p:nvPicPr>
          <p:cNvPr id="21" name="Obrázok 20">
            <a:extLst>
              <a:ext uri="{FF2B5EF4-FFF2-40B4-BE49-F238E27FC236}">
                <a16:creationId xmlns:a16="http://schemas.microsoft.com/office/drawing/2014/main" id="{091ABF99-408B-016C-4244-30612A6D804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163" b="87755" l="3853" r="93761">
                        <a14:foregroundMark x1="8803" y1="48571" x2="8803" y2="48571"/>
                        <a14:foregroundMark x1="94017" y1="68571" x2="94017" y2="68571"/>
                        <a14:foregroundMark x1="6972" y1="30612" x2="6972" y2="30612"/>
                        <a14:foregroundMark x1="8624" y1="61224" x2="8624" y2="61224"/>
                        <a14:foregroundMark x1="6972" y1="77551" x2="6972" y2="77551"/>
                        <a14:foregroundMark x1="4954" y1="71429" x2="4954" y2="71429"/>
                        <a14:foregroundMark x1="5505" y1="69388" x2="5505" y2="69388"/>
                        <a14:foregroundMark x1="3853" y1="42857" x2="3853" y2="42857"/>
                        <a14:foregroundMark x1="4220" y1="34694" x2="4220" y2="34694"/>
                        <a14:foregroundMark x1="7523" y1="32653" x2="7523" y2="32653"/>
                        <a14:foregroundMark x1="8807" y1="38776" x2="8807" y2="38776"/>
                        <a14:foregroundMark x1="19083" y1="65306" x2="19083" y2="65306"/>
                        <a14:foregroundMark x1="18716" y1="44898" x2="18716" y2="44898"/>
                        <a14:foregroundMark x1="17064" y1="30612" x2="17064" y2="30612"/>
                        <a14:foregroundMark x1="14495" y1="38776" x2="14495" y2="38776"/>
                        <a14:foregroundMark x1="18716" y1="38776" x2="18716" y2="38776"/>
                        <a14:foregroundMark x1="26239" y1="57143" x2="26239" y2="57143"/>
                        <a14:foregroundMark x1="26972" y1="30612" x2="26972" y2="30612"/>
                        <a14:foregroundMark x1="18899" y1="57143" x2="18899" y2="57143"/>
                        <a14:foregroundMark x1="3670" y1="44898" x2="3670" y2="44898"/>
                        <a14:foregroundMark x1="90275" y1="57143" x2="90275" y2="57143"/>
                        <a14:backgroundMark x1="6154" y1="67619" x2="6154" y2="67619"/>
                        <a14:backgroundMark x1="5321" y1="46939" x2="5321" y2="46939"/>
                        <a14:backgroundMark x1="26422" y1="40816" x2="26422" y2="40816"/>
                        <a14:backgroundMark x1="88807" y1="77551" x2="88807" y2="77551"/>
                        <a14:backgroundMark x1="88991" y1="81633" x2="88991" y2="81633"/>
                        <a14:backgroundMark x1="89174" y1="77551" x2="89541" y2="77551"/>
                        <a14:backgroundMark x1="18349" y1="57143" x2="18349" y2="57143"/>
                        <a14:backgroundMark x1="18532" y1="57143" x2="18532" y2="57143"/>
                        <a14:backgroundMark x1="18532" y1="57143" x2="18899" y2="46939"/>
                        <a14:backgroundMark x1="8624" y1="48980" x2="8624" y2="48980"/>
                        <a14:backgroundMark x1="8624" y1="46939" x2="8257" y2="46939"/>
                        <a14:backgroundMark x1="4587" y1="40816" x2="4037" y2="4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315" y="5924093"/>
            <a:ext cx="5251259" cy="472674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DAB7F276-5CAE-3FA8-BA4C-F5D4F82BD88F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b="13400"/>
          <a:stretch/>
        </p:blipFill>
        <p:spPr>
          <a:xfrm>
            <a:off x="1684020" y="865444"/>
            <a:ext cx="4030980" cy="4654438"/>
          </a:xfrm>
          <a:prstGeom prst="rect">
            <a:avLst/>
          </a:prstGeom>
        </p:spPr>
      </p:pic>
      <p:pic>
        <p:nvPicPr>
          <p:cNvPr id="7" name="Obrázok 6">
            <a:hlinkClick r:id="rId16" action="ppaction://hlinksldjump"/>
            <a:extLst>
              <a:ext uri="{FF2B5EF4-FFF2-40B4-BE49-F238E27FC236}">
                <a16:creationId xmlns:a16="http://schemas.microsoft.com/office/drawing/2014/main" id="{CE29A5AE-7286-4266-E4FD-EA3A3A7FABB0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7002" y="5465337"/>
            <a:ext cx="1494998" cy="149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4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E24FA4-D625-2FFD-ABD4-36937304D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3777" y="1592463"/>
            <a:ext cx="4538027" cy="1600200"/>
          </a:xfrm>
        </p:spPr>
        <p:txBody>
          <a:bodyPr>
            <a:normAutofit fontScale="90000"/>
          </a:bodyPr>
          <a:lstStyle/>
          <a:p>
            <a:r>
              <a:rPr lang="sk-SK" sz="6000" b="1" dirty="0">
                <a:latin typeface="+mn-lt"/>
              </a:rPr>
              <a:t>Lucia</a:t>
            </a:r>
            <a:r>
              <a:rPr lang="sk-SK" sz="6000" dirty="0"/>
              <a:t> </a:t>
            </a:r>
            <a:r>
              <a:rPr lang="sk-SK" sz="6000" b="1" dirty="0" err="1">
                <a:latin typeface="+mn-lt"/>
              </a:rPr>
              <a:t>Guzmová</a:t>
            </a:r>
            <a:br>
              <a:rPr lang="sk-SK" sz="3200" dirty="0"/>
            </a:br>
            <a:endParaRPr lang="sk-SK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9A7D41E-AAEC-1E20-880E-E39087E31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55522" y="2941421"/>
            <a:ext cx="5154538" cy="3811588"/>
          </a:xfrm>
        </p:spPr>
        <p:txBody>
          <a:bodyPr>
            <a:normAutofit fontScale="92500"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2200" b="0" i="0" u="none" strike="noStrike" dirty="0">
                <a:effectLst/>
                <a:latin typeface="Arial" panose="020B0604020202020204" pitchFamily="34" charset="0"/>
              </a:rPr>
              <a:t>Politiku má celú dokonale zmapovanú,</a:t>
            </a:r>
            <a:endParaRPr lang="sk-SK" sz="2200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2200" b="0" i="0" u="none" strike="noStrike" dirty="0">
                <a:effectLst/>
                <a:latin typeface="Arial" panose="020B0604020202020204" pitchFamily="34" charset="0"/>
              </a:rPr>
              <a:t>pre dejepis si chová lásku rovnakú.</a:t>
            </a:r>
            <a:endParaRPr lang="sk-SK" sz="2200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2200" b="0" i="0" u="none" strike="noStrike" dirty="0">
                <a:effectLst/>
                <a:latin typeface="Arial" panose="020B0604020202020204" pitchFamily="34" charset="0"/>
              </a:rPr>
              <a:t>Takmer každý deň ju zdobí vyšívaná sukňa,</a:t>
            </a:r>
            <a:endParaRPr lang="sk-SK" sz="2200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2200" b="0" i="0" u="none" strike="noStrike" dirty="0">
                <a:effectLst/>
                <a:latin typeface="Arial" panose="020B0604020202020204" pitchFamily="34" charset="0"/>
              </a:rPr>
              <a:t>a v kníhkupectve rada nové knižky </a:t>
            </a:r>
            <a:r>
              <a:rPr lang="sk-SK" sz="2200" b="0" i="0" u="none" strike="noStrike" dirty="0" err="1">
                <a:effectLst/>
                <a:latin typeface="Arial" panose="020B0604020202020204" pitchFamily="34" charset="0"/>
              </a:rPr>
              <a:t>zgúňa</a:t>
            </a:r>
            <a:r>
              <a:rPr lang="sk-SK" sz="2200" b="0" i="0" u="none" strike="noStrike" dirty="0">
                <a:effectLst/>
                <a:latin typeface="Arial" panose="020B0604020202020204" pitchFamily="34" charset="0"/>
              </a:rPr>
              <a:t>.</a:t>
            </a:r>
            <a:endParaRPr lang="sk-SK" sz="2200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2200" b="0" i="0" u="none" strike="noStrike" dirty="0">
                <a:effectLst/>
                <a:latin typeface="Arial" panose="020B0604020202020204" pitchFamily="34" charset="0"/>
              </a:rPr>
              <a:t>S filozofiou zvádza na hodinách večný boj,</a:t>
            </a:r>
            <a:endParaRPr lang="sk-SK" sz="2200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2200" b="0" i="0" u="none" strike="noStrike" dirty="0">
                <a:effectLst/>
                <a:latin typeface="Arial" panose="020B0604020202020204" pitchFamily="34" charset="0"/>
              </a:rPr>
              <a:t>radšej by si bola na internete obzerala kroj.</a:t>
            </a:r>
            <a:endParaRPr lang="sk-SK" sz="2200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2200" b="0" i="0" u="none" strike="noStrike" dirty="0">
                <a:effectLst/>
                <a:latin typeface="Arial" panose="020B0604020202020204" pitchFamily="34" charset="0"/>
              </a:rPr>
              <a:t>Sťa víla svetlučká,</a:t>
            </a:r>
            <a:endParaRPr lang="sk-SK" sz="2200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2200" b="0" i="0" u="none" strike="noStrike" dirty="0">
                <a:effectLst/>
                <a:latin typeface="Arial" panose="020B0604020202020204" pitchFamily="34" charset="0"/>
              </a:rPr>
              <a:t>pred slnkom je však maličká.</a:t>
            </a:r>
            <a:endParaRPr lang="sk-SK" sz="2200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2200" b="0" i="0" u="none" strike="noStrike" dirty="0">
                <a:effectLst/>
                <a:latin typeface="Arial" panose="020B0604020202020204" pitchFamily="34" charset="0"/>
              </a:rPr>
              <a:t>Právo jej však pristane,</a:t>
            </a:r>
            <a:endParaRPr lang="sk-SK" sz="2200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2200" b="0" i="0" u="none" strike="noStrike" dirty="0">
                <a:effectLst/>
                <a:latin typeface="Arial" panose="020B0604020202020204" pitchFamily="34" charset="0"/>
              </a:rPr>
              <a:t>z neho titul dostane</a:t>
            </a: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.</a:t>
            </a:r>
            <a:endParaRPr lang="sk-SK" b="0" i="0" u="none" strike="noStrike" dirty="0">
              <a:solidFill>
                <a:srgbClr val="000000"/>
              </a:solidFill>
              <a:effectLst/>
            </a:endParaRPr>
          </a:p>
          <a:p>
            <a:br>
              <a:rPr lang="sk-SK" dirty="0"/>
            </a:br>
            <a:br>
              <a:rPr lang="sk-SK" dirty="0"/>
            </a:br>
            <a:endParaRPr lang="sk-SK" dirty="0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4B663F81-1ACC-6A55-D084-A6C8CED06A35}"/>
              </a:ext>
            </a:extLst>
          </p:cNvPr>
          <p:cNvSpPr/>
          <p:nvPr/>
        </p:nvSpPr>
        <p:spPr>
          <a:xfrm>
            <a:off x="1141776" y="461233"/>
            <a:ext cx="5234798" cy="6024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95022" dist="163787" dir="2700000">
              <a:prstClr val="black">
                <a:alpha val="24211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bg1"/>
              </a:solidFill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EF48D40-38C8-D977-7B32-C99497E2427E}"/>
              </a:ext>
            </a:extLst>
          </p:cNvPr>
          <p:cNvGrpSpPr/>
          <p:nvPr/>
        </p:nvGrpSpPr>
        <p:grpSpPr>
          <a:xfrm>
            <a:off x="87881" y="712155"/>
            <a:ext cx="674947" cy="5838719"/>
            <a:chOff x="87881" y="712155"/>
            <a:chExt cx="674947" cy="5838719"/>
          </a:xfrm>
        </p:grpSpPr>
        <p:pic>
          <p:nvPicPr>
            <p:cNvPr id="13" name="Obrázok 12">
              <a:extLst>
                <a:ext uri="{FF2B5EF4-FFF2-40B4-BE49-F238E27FC236}">
                  <a16:creationId xmlns:a16="http://schemas.microsoft.com/office/drawing/2014/main" id="{D1DAB0D6-B78D-08F9-E9F3-A35E3C0222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843" b="80392" l="8889" r="87778">
                          <a14:foregroundMark x1="10000" y1="68627" x2="10000" y2="68627"/>
                          <a14:foregroundMark x1="24444" y1="81373" x2="24444" y2="81373"/>
                          <a14:foregroundMark x1="41111" y1="61765" x2="41111" y2="61765"/>
                          <a14:foregroundMark x1="13725" y1="29310" x2="13725" y2="29310"/>
                          <a14:foregroundMark x1="15686" y1="31034" x2="15686" y2="31034"/>
                          <a14:backgroundMark x1="58824" y1="50000" x2="58824" y2="50000"/>
                          <a14:backgroundMark x1="66667" y1="31034" x2="66667" y2="31034"/>
                          <a14:backgroundMark x1="47059" y1="29310" x2="47059" y2="29310"/>
                          <a14:backgroundMark x1="19608" y1="32759" x2="19608" y2="32759"/>
                          <a14:backgroundMark x1="25490" y1="29310" x2="25490" y2="29310"/>
                          <a14:backgroundMark x1="11765" y1="84483" x2="11765" y2="844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559" y="4572975"/>
              <a:ext cx="486011" cy="548480"/>
            </a:xfrm>
            <a:prstGeom prst="rect">
              <a:avLst/>
            </a:prstGeom>
          </p:spPr>
        </p:pic>
        <p:pic>
          <p:nvPicPr>
            <p:cNvPr id="16" name="Obrázok 15">
              <a:extLst>
                <a:ext uri="{FF2B5EF4-FFF2-40B4-BE49-F238E27FC236}">
                  <a16:creationId xmlns:a16="http://schemas.microsoft.com/office/drawing/2014/main" id="{1C21BEC1-6140-8C66-4D42-1B0A8A1632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329" b="89873" l="8046" r="88506">
                          <a14:foregroundMark x1="39080" y1="48101" x2="39080" y2="48101"/>
                          <a14:foregroundMark x1="87356" y1="65823" x2="87356" y2="65823"/>
                          <a14:foregroundMark x1="81609" y1="65823" x2="81609" y2="65823"/>
                          <a14:foregroundMark x1="57471" y1="13924" x2="57471" y2="13924"/>
                          <a14:foregroundMark x1="39080" y1="13924" x2="39080" y2="13924"/>
                          <a14:foregroundMark x1="44828" y1="7595" x2="44828" y2="7595"/>
                          <a14:backgroundMark x1="32609" y1="33333" x2="32609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4091" y="3314093"/>
              <a:ext cx="440525" cy="400050"/>
            </a:xfrm>
            <a:prstGeom prst="rect">
              <a:avLst/>
            </a:prstGeom>
          </p:spPr>
        </p:pic>
        <p:pic>
          <p:nvPicPr>
            <p:cNvPr id="17" name="Obrázok 16">
              <a:extLst>
                <a:ext uri="{FF2B5EF4-FFF2-40B4-BE49-F238E27FC236}">
                  <a16:creationId xmlns:a16="http://schemas.microsoft.com/office/drawing/2014/main" id="{2AF8B4A2-BE34-B1AA-AF01-E75D8F52A4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974" b="88462" l="10204" r="887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6768" y="2023833"/>
              <a:ext cx="502107" cy="425010"/>
            </a:xfrm>
            <a:prstGeom prst="rect">
              <a:avLst/>
            </a:prstGeom>
          </p:spPr>
        </p:pic>
        <p:pic>
          <p:nvPicPr>
            <p:cNvPr id="18" name="Obrázok 17">
              <a:extLst>
                <a:ext uri="{FF2B5EF4-FFF2-40B4-BE49-F238E27FC236}">
                  <a16:creationId xmlns:a16="http://schemas.microsoft.com/office/drawing/2014/main" id="{37FDA527-4009-42C6-127D-98CF2821B1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889" b="88889" l="9848" r="89394">
                          <a14:foregroundMark x1="43182" y1="17778" x2="43182" y2="17778"/>
                          <a14:foregroundMark x1="43182" y1="35556" x2="43182" y2="35556"/>
                          <a14:foregroundMark x1="43182" y1="28889" x2="43182" y2="28889"/>
                          <a14:foregroundMark x1="43182" y1="28889" x2="43182" y2="28889"/>
                          <a14:foregroundMark x1="41667" y1="24444" x2="41667" y2="2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881" y="6320790"/>
              <a:ext cx="674947" cy="230084"/>
            </a:xfrm>
            <a:prstGeom prst="rect">
              <a:avLst/>
            </a:prstGeom>
          </p:spPr>
        </p:pic>
        <p:pic>
          <p:nvPicPr>
            <p:cNvPr id="19" name="Obrázok 18">
              <a:extLst>
                <a:ext uri="{FF2B5EF4-FFF2-40B4-BE49-F238E27FC236}">
                  <a16:creationId xmlns:a16="http://schemas.microsoft.com/office/drawing/2014/main" id="{5A1A9521-C83A-95CD-90C9-7E4D5765F2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4302" y="5772310"/>
              <a:ext cx="440526" cy="440526"/>
            </a:xfrm>
            <a:prstGeom prst="ellipse">
              <a:avLst/>
            </a:prstGeom>
          </p:spPr>
        </p:pic>
        <p:pic>
          <p:nvPicPr>
            <p:cNvPr id="20" name="Obrázok 19">
              <a:extLst>
                <a:ext uri="{FF2B5EF4-FFF2-40B4-BE49-F238E27FC236}">
                  <a16:creationId xmlns:a16="http://schemas.microsoft.com/office/drawing/2014/main" id="{4AA79725-FFD0-E531-AF0E-41DFFCF9A8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989" b="87640" l="7955" r="89773">
                          <a14:foregroundMark x1="7955" y1="67416" x2="7955" y2="674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973" y="712155"/>
              <a:ext cx="502107" cy="502471"/>
            </a:xfrm>
            <a:prstGeom prst="rect">
              <a:avLst/>
            </a:prstGeom>
          </p:spPr>
        </p:pic>
      </p:grpSp>
      <p:pic>
        <p:nvPicPr>
          <p:cNvPr id="21" name="Obrázok 20">
            <a:extLst>
              <a:ext uri="{FF2B5EF4-FFF2-40B4-BE49-F238E27FC236}">
                <a16:creationId xmlns:a16="http://schemas.microsoft.com/office/drawing/2014/main" id="{F13A3AC4-CAB2-EAE2-CD5B-77ACD42DB07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163" b="87755" l="3853" r="93761">
                        <a14:foregroundMark x1="8803" y1="48571" x2="8803" y2="48571"/>
                        <a14:foregroundMark x1="94017" y1="68571" x2="94017" y2="68571"/>
                        <a14:foregroundMark x1="6972" y1="30612" x2="6972" y2="30612"/>
                        <a14:foregroundMark x1="8624" y1="61224" x2="8624" y2="61224"/>
                        <a14:foregroundMark x1="6972" y1="77551" x2="6972" y2="77551"/>
                        <a14:foregroundMark x1="4954" y1="71429" x2="4954" y2="71429"/>
                        <a14:foregroundMark x1="5505" y1="69388" x2="5505" y2="69388"/>
                        <a14:foregroundMark x1="3853" y1="42857" x2="3853" y2="42857"/>
                        <a14:foregroundMark x1="4220" y1="34694" x2="4220" y2="34694"/>
                        <a14:foregroundMark x1="7523" y1="32653" x2="7523" y2="32653"/>
                        <a14:foregroundMark x1="8807" y1="38776" x2="8807" y2="38776"/>
                        <a14:foregroundMark x1="19083" y1="65306" x2="19083" y2="65306"/>
                        <a14:foregroundMark x1="18716" y1="44898" x2="18716" y2="44898"/>
                        <a14:foregroundMark x1="17064" y1="30612" x2="17064" y2="30612"/>
                        <a14:foregroundMark x1="14495" y1="38776" x2="14495" y2="38776"/>
                        <a14:foregroundMark x1="18716" y1="38776" x2="18716" y2="38776"/>
                        <a14:foregroundMark x1="26239" y1="57143" x2="26239" y2="57143"/>
                        <a14:foregroundMark x1="26972" y1="30612" x2="26972" y2="30612"/>
                        <a14:foregroundMark x1="18899" y1="57143" x2="18899" y2="57143"/>
                        <a14:foregroundMark x1="3670" y1="44898" x2="3670" y2="44898"/>
                        <a14:foregroundMark x1="90275" y1="57143" x2="90275" y2="57143"/>
                        <a14:backgroundMark x1="6154" y1="67619" x2="6154" y2="67619"/>
                        <a14:backgroundMark x1="5321" y1="46939" x2="5321" y2="46939"/>
                        <a14:backgroundMark x1="26422" y1="40816" x2="26422" y2="40816"/>
                        <a14:backgroundMark x1="88807" y1="77551" x2="88807" y2="77551"/>
                        <a14:backgroundMark x1="88991" y1="81633" x2="88991" y2="81633"/>
                        <a14:backgroundMark x1="89174" y1="77551" x2="89541" y2="77551"/>
                        <a14:backgroundMark x1="18349" y1="57143" x2="18349" y2="57143"/>
                        <a14:backgroundMark x1="18532" y1="57143" x2="18532" y2="57143"/>
                        <a14:backgroundMark x1="18532" y1="57143" x2="18899" y2="46939"/>
                        <a14:backgroundMark x1="8624" y1="48980" x2="8624" y2="48980"/>
                        <a14:backgroundMark x1="8624" y1="46939" x2="8257" y2="46939"/>
                        <a14:backgroundMark x1="4587" y1="40816" x2="4037" y2="4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315" y="5924093"/>
            <a:ext cx="5251259" cy="472674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1A36AB82-2D66-2D75-24CC-A3966D41E82C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b="13802"/>
          <a:stretch/>
        </p:blipFill>
        <p:spPr>
          <a:xfrm>
            <a:off x="1753479" y="896980"/>
            <a:ext cx="3994930" cy="4591365"/>
          </a:xfrm>
          <a:prstGeom prst="rect">
            <a:avLst/>
          </a:prstGeom>
        </p:spPr>
      </p:pic>
      <p:pic>
        <p:nvPicPr>
          <p:cNvPr id="7" name="Obrázok 6">
            <a:hlinkClick r:id="rId16" action="ppaction://hlinksldjump"/>
            <a:extLst>
              <a:ext uri="{FF2B5EF4-FFF2-40B4-BE49-F238E27FC236}">
                <a16:creationId xmlns:a16="http://schemas.microsoft.com/office/drawing/2014/main" id="{070FF0B7-0A84-56FA-4D12-0ECCE8389250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7002" y="5465337"/>
            <a:ext cx="1494998" cy="149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1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E24FA4-D625-2FFD-ABD4-36937304D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3522" y="1648743"/>
            <a:ext cx="5115339" cy="1600200"/>
          </a:xfrm>
        </p:spPr>
        <p:txBody>
          <a:bodyPr>
            <a:normAutofit fontScale="90000"/>
          </a:bodyPr>
          <a:lstStyle/>
          <a:p>
            <a:r>
              <a:rPr lang="sk-SK" sz="5400" b="1" dirty="0">
                <a:latin typeface="+mn-lt"/>
              </a:rPr>
              <a:t>Alžbeta</a:t>
            </a:r>
            <a:r>
              <a:rPr lang="sk-SK" sz="3200" dirty="0"/>
              <a:t> </a:t>
            </a:r>
            <a:r>
              <a:rPr lang="sk-SK" sz="5400" b="1" dirty="0" err="1">
                <a:latin typeface="+mn-lt"/>
              </a:rPr>
              <a:t>Chmelková</a:t>
            </a:r>
            <a:br>
              <a:rPr lang="sk-SK" sz="3200" dirty="0"/>
            </a:br>
            <a:endParaRPr lang="sk-SK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9A7D41E-AAEC-1E20-880E-E39087E31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79762" y="2941421"/>
            <a:ext cx="5562858" cy="3811588"/>
          </a:xfrm>
        </p:spPr>
        <p:txBody>
          <a:bodyPr>
            <a:norm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 err="1">
                <a:effectLst/>
                <a:latin typeface="Arial" panose="020B0604020202020204" pitchFamily="34" charset="0"/>
              </a:rPr>
              <a:t>Klenovská</a:t>
            </a: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 deva čo prebehala už všetky kopce,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bez milovaného folklóru sa jej deň ani </a:t>
            </a:r>
            <a:r>
              <a:rPr lang="sk-SK" sz="1800" b="0" i="0" u="none" strike="noStrike" dirty="0" err="1">
                <a:effectLst/>
                <a:latin typeface="Arial" panose="020B0604020202020204" pitchFamily="34" charset="0"/>
              </a:rPr>
              <a:t>neráce</a:t>
            </a: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.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Znalosti zo všetkých okruhov má v malíčku,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a na zoome vždy mala na kamere mačičku.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Slovo oddych jej nič nehovorí,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vínko na večer jej však nikdy neuškodí.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Lieta na pande ako taký </a:t>
            </a:r>
            <a:r>
              <a:rPr lang="sk-SK" sz="1800" b="0" i="0" u="none" strike="noStrike" dirty="0" err="1">
                <a:effectLst/>
                <a:latin typeface="Arial" panose="020B0604020202020204" pitchFamily="34" charset="0"/>
              </a:rPr>
              <a:t>fitipaldi</a:t>
            </a: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,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keď počuješ gumy pískať, vieš že práve ulice brázdi.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Je to dievča do koča aj do voza,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keď vidíš jej dennú </a:t>
            </a:r>
            <a:r>
              <a:rPr lang="sk-SK" sz="1800" b="0" i="0" u="none" strike="noStrike" dirty="0" err="1">
                <a:effectLst/>
                <a:latin typeface="Arial" panose="020B0604020202020204" pitchFamily="34" charset="0"/>
              </a:rPr>
              <a:t>ritinu</a:t>
            </a: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, pomyslíš si, že to už je </a:t>
            </a:r>
            <a:r>
              <a:rPr lang="sk-SK" sz="1800" b="0" i="0" u="none" strike="noStrike" dirty="0" err="1">
                <a:effectLst/>
                <a:latin typeface="Arial" panose="020B0604020202020204" pitchFamily="34" charset="0"/>
              </a:rPr>
              <a:t>diognóza</a:t>
            </a: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.</a:t>
            </a:r>
            <a:endParaRPr lang="sk-SK" b="0" i="0" u="none" strike="noStrike" dirty="0">
              <a:effectLst/>
            </a:endParaRPr>
          </a:p>
          <a:p>
            <a:br>
              <a:rPr lang="sk-SK" dirty="0"/>
            </a:br>
            <a:br>
              <a:rPr lang="sk-SK" dirty="0"/>
            </a:br>
            <a:endParaRPr lang="sk-SK" dirty="0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4B663F81-1ACC-6A55-D084-A6C8CED06A35}"/>
              </a:ext>
            </a:extLst>
          </p:cNvPr>
          <p:cNvSpPr/>
          <p:nvPr/>
        </p:nvSpPr>
        <p:spPr>
          <a:xfrm>
            <a:off x="1141776" y="461233"/>
            <a:ext cx="5234798" cy="6024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95022" dist="163787" dir="2700000">
              <a:prstClr val="black">
                <a:alpha val="24211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bg1"/>
              </a:solidFill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CFF290E2-1528-8BC4-95FD-A1CE0DD513A8}"/>
              </a:ext>
            </a:extLst>
          </p:cNvPr>
          <p:cNvGrpSpPr/>
          <p:nvPr/>
        </p:nvGrpSpPr>
        <p:grpSpPr>
          <a:xfrm>
            <a:off x="87881" y="712155"/>
            <a:ext cx="674947" cy="5838719"/>
            <a:chOff x="87881" y="712155"/>
            <a:chExt cx="674947" cy="5838719"/>
          </a:xfrm>
        </p:grpSpPr>
        <p:pic>
          <p:nvPicPr>
            <p:cNvPr id="13" name="Obrázok 12">
              <a:extLst>
                <a:ext uri="{FF2B5EF4-FFF2-40B4-BE49-F238E27FC236}">
                  <a16:creationId xmlns:a16="http://schemas.microsoft.com/office/drawing/2014/main" id="{4DC9CA95-97F9-EC44-A9BC-7A3E82CBF1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843" b="80392" l="8889" r="87778">
                          <a14:foregroundMark x1="10000" y1="68627" x2="10000" y2="68627"/>
                          <a14:foregroundMark x1="24444" y1="81373" x2="24444" y2="81373"/>
                          <a14:foregroundMark x1="41111" y1="61765" x2="41111" y2="61765"/>
                          <a14:foregroundMark x1="13725" y1="29310" x2="13725" y2="29310"/>
                          <a14:foregroundMark x1="15686" y1="31034" x2="15686" y2="31034"/>
                          <a14:backgroundMark x1="58824" y1="50000" x2="58824" y2="50000"/>
                          <a14:backgroundMark x1="66667" y1="31034" x2="66667" y2="31034"/>
                          <a14:backgroundMark x1="47059" y1="29310" x2="47059" y2="29310"/>
                          <a14:backgroundMark x1="19608" y1="32759" x2="19608" y2="32759"/>
                          <a14:backgroundMark x1="25490" y1="29310" x2="25490" y2="29310"/>
                          <a14:backgroundMark x1="11765" y1="84483" x2="11765" y2="844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559" y="4572975"/>
              <a:ext cx="486011" cy="548480"/>
            </a:xfrm>
            <a:prstGeom prst="rect">
              <a:avLst/>
            </a:prstGeom>
          </p:spPr>
        </p:pic>
        <p:pic>
          <p:nvPicPr>
            <p:cNvPr id="16" name="Obrázok 15">
              <a:extLst>
                <a:ext uri="{FF2B5EF4-FFF2-40B4-BE49-F238E27FC236}">
                  <a16:creationId xmlns:a16="http://schemas.microsoft.com/office/drawing/2014/main" id="{CF41190D-F405-5C39-F891-25CEF41E2A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329" b="89873" l="8046" r="88506">
                          <a14:foregroundMark x1="39080" y1="48101" x2="39080" y2="48101"/>
                          <a14:foregroundMark x1="87356" y1="65823" x2="87356" y2="65823"/>
                          <a14:foregroundMark x1="81609" y1="65823" x2="81609" y2="65823"/>
                          <a14:foregroundMark x1="57471" y1="13924" x2="57471" y2="13924"/>
                          <a14:foregroundMark x1="39080" y1="13924" x2="39080" y2="13924"/>
                          <a14:foregroundMark x1="44828" y1="7595" x2="44828" y2="7595"/>
                          <a14:backgroundMark x1="32609" y1="33333" x2="32609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4091" y="3314093"/>
              <a:ext cx="440525" cy="400050"/>
            </a:xfrm>
            <a:prstGeom prst="rect">
              <a:avLst/>
            </a:prstGeom>
          </p:spPr>
        </p:pic>
        <p:pic>
          <p:nvPicPr>
            <p:cNvPr id="17" name="Obrázok 16">
              <a:extLst>
                <a:ext uri="{FF2B5EF4-FFF2-40B4-BE49-F238E27FC236}">
                  <a16:creationId xmlns:a16="http://schemas.microsoft.com/office/drawing/2014/main" id="{5333E804-5EC6-F4C9-BD1C-C795FB875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974" b="88462" l="10204" r="887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6768" y="2023833"/>
              <a:ext cx="502107" cy="425010"/>
            </a:xfrm>
            <a:prstGeom prst="rect">
              <a:avLst/>
            </a:prstGeom>
          </p:spPr>
        </p:pic>
        <p:pic>
          <p:nvPicPr>
            <p:cNvPr id="18" name="Obrázok 17">
              <a:extLst>
                <a:ext uri="{FF2B5EF4-FFF2-40B4-BE49-F238E27FC236}">
                  <a16:creationId xmlns:a16="http://schemas.microsoft.com/office/drawing/2014/main" id="{D4D9D1F5-6315-982A-B738-724D19113F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889" b="88889" l="9848" r="89394">
                          <a14:foregroundMark x1="43182" y1="17778" x2="43182" y2="17778"/>
                          <a14:foregroundMark x1="43182" y1="35556" x2="43182" y2="35556"/>
                          <a14:foregroundMark x1="43182" y1="28889" x2="43182" y2="28889"/>
                          <a14:foregroundMark x1="43182" y1="28889" x2="43182" y2="28889"/>
                          <a14:foregroundMark x1="41667" y1="24444" x2="41667" y2="2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881" y="6320790"/>
              <a:ext cx="674947" cy="230084"/>
            </a:xfrm>
            <a:prstGeom prst="rect">
              <a:avLst/>
            </a:prstGeom>
          </p:spPr>
        </p:pic>
        <p:pic>
          <p:nvPicPr>
            <p:cNvPr id="19" name="Obrázok 18">
              <a:extLst>
                <a:ext uri="{FF2B5EF4-FFF2-40B4-BE49-F238E27FC236}">
                  <a16:creationId xmlns:a16="http://schemas.microsoft.com/office/drawing/2014/main" id="{EC6855EA-8FE4-5F55-8F38-EDFE9C187B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4302" y="5772310"/>
              <a:ext cx="440526" cy="440526"/>
            </a:xfrm>
            <a:prstGeom prst="ellipse">
              <a:avLst/>
            </a:prstGeom>
          </p:spPr>
        </p:pic>
        <p:pic>
          <p:nvPicPr>
            <p:cNvPr id="20" name="Obrázok 19">
              <a:extLst>
                <a:ext uri="{FF2B5EF4-FFF2-40B4-BE49-F238E27FC236}">
                  <a16:creationId xmlns:a16="http://schemas.microsoft.com/office/drawing/2014/main" id="{F1405B36-488D-7CEF-CE34-F3400C7278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989" b="87640" l="7955" r="89773">
                          <a14:foregroundMark x1="7955" y1="67416" x2="7955" y2="674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973" y="712155"/>
              <a:ext cx="502107" cy="502471"/>
            </a:xfrm>
            <a:prstGeom prst="rect">
              <a:avLst/>
            </a:prstGeom>
          </p:spPr>
        </p:pic>
      </p:grpSp>
      <p:pic>
        <p:nvPicPr>
          <p:cNvPr id="21" name="Obrázok 20">
            <a:extLst>
              <a:ext uri="{FF2B5EF4-FFF2-40B4-BE49-F238E27FC236}">
                <a16:creationId xmlns:a16="http://schemas.microsoft.com/office/drawing/2014/main" id="{144D6FF6-3FF7-019D-9DF8-12273DDF2ED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163" b="87755" l="3853" r="93761">
                        <a14:foregroundMark x1="8803" y1="48571" x2="8803" y2="48571"/>
                        <a14:foregroundMark x1="94017" y1="68571" x2="94017" y2="68571"/>
                        <a14:foregroundMark x1="6972" y1="30612" x2="6972" y2="30612"/>
                        <a14:foregroundMark x1="8624" y1="61224" x2="8624" y2="61224"/>
                        <a14:foregroundMark x1="6972" y1="77551" x2="6972" y2="77551"/>
                        <a14:foregroundMark x1="4954" y1="71429" x2="4954" y2="71429"/>
                        <a14:foregroundMark x1="5505" y1="69388" x2="5505" y2="69388"/>
                        <a14:foregroundMark x1="3853" y1="42857" x2="3853" y2="42857"/>
                        <a14:foregroundMark x1="4220" y1="34694" x2="4220" y2="34694"/>
                        <a14:foregroundMark x1="7523" y1="32653" x2="7523" y2="32653"/>
                        <a14:foregroundMark x1="8807" y1="38776" x2="8807" y2="38776"/>
                        <a14:foregroundMark x1="19083" y1="65306" x2="19083" y2="65306"/>
                        <a14:foregroundMark x1="18716" y1="44898" x2="18716" y2="44898"/>
                        <a14:foregroundMark x1="17064" y1="30612" x2="17064" y2="30612"/>
                        <a14:foregroundMark x1="14495" y1="38776" x2="14495" y2="38776"/>
                        <a14:foregroundMark x1="18716" y1="38776" x2="18716" y2="38776"/>
                        <a14:foregroundMark x1="26239" y1="57143" x2="26239" y2="57143"/>
                        <a14:foregroundMark x1="26972" y1="30612" x2="26972" y2="30612"/>
                        <a14:foregroundMark x1="18899" y1="57143" x2="18899" y2="57143"/>
                        <a14:foregroundMark x1="3670" y1="44898" x2="3670" y2="44898"/>
                        <a14:foregroundMark x1="90275" y1="57143" x2="90275" y2="57143"/>
                        <a14:backgroundMark x1="6154" y1="67619" x2="6154" y2="67619"/>
                        <a14:backgroundMark x1="5321" y1="46939" x2="5321" y2="46939"/>
                        <a14:backgroundMark x1="26422" y1="40816" x2="26422" y2="40816"/>
                        <a14:backgroundMark x1="88807" y1="77551" x2="88807" y2="77551"/>
                        <a14:backgroundMark x1="88991" y1="81633" x2="88991" y2="81633"/>
                        <a14:backgroundMark x1="89174" y1="77551" x2="89541" y2="77551"/>
                        <a14:backgroundMark x1="18349" y1="57143" x2="18349" y2="57143"/>
                        <a14:backgroundMark x1="18532" y1="57143" x2="18532" y2="57143"/>
                        <a14:backgroundMark x1="18532" y1="57143" x2="18899" y2="46939"/>
                        <a14:backgroundMark x1="8624" y1="48980" x2="8624" y2="48980"/>
                        <a14:backgroundMark x1="8624" y1="46939" x2="8257" y2="46939"/>
                        <a14:backgroundMark x1="4587" y1="40816" x2="4037" y2="4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315" y="5924093"/>
            <a:ext cx="5251259" cy="472674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6B3DE334-7C4B-5F44-2BB8-144FAB506E44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b="24786"/>
          <a:stretch/>
        </p:blipFill>
        <p:spPr>
          <a:xfrm>
            <a:off x="1617838" y="902528"/>
            <a:ext cx="4206914" cy="4218927"/>
          </a:xfrm>
          <a:prstGeom prst="rect">
            <a:avLst/>
          </a:prstGeom>
        </p:spPr>
      </p:pic>
      <p:pic>
        <p:nvPicPr>
          <p:cNvPr id="7" name="Obrázok 6">
            <a:hlinkClick r:id="rId16" action="ppaction://hlinksldjump"/>
            <a:extLst>
              <a:ext uri="{FF2B5EF4-FFF2-40B4-BE49-F238E27FC236}">
                <a16:creationId xmlns:a16="http://schemas.microsoft.com/office/drawing/2014/main" id="{BCE30E17-02AC-D48E-4DE5-78C31B202AD5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7002" y="5465337"/>
            <a:ext cx="1494998" cy="149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5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E24FA4-D625-2FFD-ABD4-36937304D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8507" y="1713893"/>
            <a:ext cx="4623752" cy="1600200"/>
          </a:xfrm>
        </p:spPr>
        <p:txBody>
          <a:bodyPr>
            <a:normAutofit fontScale="90000"/>
          </a:bodyPr>
          <a:lstStyle/>
          <a:p>
            <a:r>
              <a:rPr lang="sk-SK" sz="6000" b="1" dirty="0" err="1">
                <a:latin typeface="+mn-lt"/>
              </a:rPr>
              <a:t>Zoja</a:t>
            </a:r>
            <a:r>
              <a:rPr lang="sk-SK" sz="6000" dirty="0"/>
              <a:t> </a:t>
            </a:r>
            <a:r>
              <a:rPr lang="sk-SK" sz="6000" b="1" dirty="0" err="1">
                <a:latin typeface="+mn-lt"/>
              </a:rPr>
              <a:t>Jurčiaková</a:t>
            </a:r>
            <a:br>
              <a:rPr lang="sk-SK" sz="3200" dirty="0"/>
            </a:br>
            <a:endParaRPr lang="sk-SK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9A7D41E-AAEC-1E20-880E-E39087E31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97688" y="3046412"/>
            <a:ext cx="5025390" cy="3811588"/>
          </a:xfrm>
        </p:spPr>
        <p:txBody>
          <a:bodyPr>
            <a:norm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Titul prezidentka jej pristál veľmi ľahko,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z jej rétoriky by sa mohol učiť aj kapitán Danko.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Na každej diskusii má vždy čo povedať,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oponenti sa z toho potom už nevedia spamätať.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Jazyk si za zubami </a:t>
            </a:r>
            <a:r>
              <a:rPr lang="sk-SK" sz="1800" b="0" i="0" u="none" strike="noStrike" dirty="0" err="1">
                <a:effectLst/>
                <a:latin typeface="Arial" panose="020B0604020202020204" pitchFamily="34" charset="0"/>
              </a:rPr>
              <a:t>nedrži</a:t>
            </a: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 aj keď by mala,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spraviť si srandu z chlapov to ona veľmi rada.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Veselá </a:t>
            </a:r>
            <a:r>
              <a:rPr lang="sk-SK" sz="1800" b="0" i="0" u="none" strike="noStrike" dirty="0" err="1">
                <a:effectLst/>
                <a:latin typeface="Arial" panose="020B0604020202020204" pitchFamily="34" charset="0"/>
              </a:rPr>
              <a:t>blondýna</a:t>
            </a: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 čo je obľúbená v celom okolí,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jej absencia na párty vskutku nikdy nehrozí.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Párty celú noc, žiadne stop,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keď DJ zahrá hit, spraví </a:t>
            </a:r>
            <a:r>
              <a:rPr lang="sk-SK" sz="1800" b="0" i="0" u="none" strike="noStrike" dirty="0" err="1">
                <a:effectLst/>
                <a:latin typeface="Arial" panose="020B0604020202020204" pitchFamily="34" charset="0"/>
              </a:rPr>
              <a:t>cop</a:t>
            </a: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.</a:t>
            </a:r>
            <a:endParaRPr lang="sk-SK" b="0" i="0" u="none" strike="noStrike" dirty="0">
              <a:effectLst/>
            </a:endParaRPr>
          </a:p>
          <a:p>
            <a:br>
              <a:rPr lang="sk-SK" dirty="0"/>
            </a:br>
            <a:br>
              <a:rPr lang="sk-SK" dirty="0"/>
            </a:br>
            <a:endParaRPr lang="sk-SK" dirty="0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4B663F81-1ACC-6A55-D084-A6C8CED06A35}"/>
              </a:ext>
            </a:extLst>
          </p:cNvPr>
          <p:cNvSpPr/>
          <p:nvPr/>
        </p:nvSpPr>
        <p:spPr>
          <a:xfrm>
            <a:off x="1141776" y="461233"/>
            <a:ext cx="5234798" cy="6024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95022" dist="163787" dir="2700000">
              <a:prstClr val="black">
                <a:alpha val="24211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bg1"/>
              </a:solidFill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E00246AD-4A17-770C-BA77-B6A2CA5E6980}"/>
              </a:ext>
            </a:extLst>
          </p:cNvPr>
          <p:cNvGrpSpPr/>
          <p:nvPr/>
        </p:nvGrpSpPr>
        <p:grpSpPr>
          <a:xfrm>
            <a:off x="87881" y="712155"/>
            <a:ext cx="674947" cy="5838719"/>
            <a:chOff x="87881" y="712155"/>
            <a:chExt cx="674947" cy="5838719"/>
          </a:xfrm>
        </p:grpSpPr>
        <p:pic>
          <p:nvPicPr>
            <p:cNvPr id="13" name="Obrázok 12">
              <a:extLst>
                <a:ext uri="{FF2B5EF4-FFF2-40B4-BE49-F238E27FC236}">
                  <a16:creationId xmlns:a16="http://schemas.microsoft.com/office/drawing/2014/main" id="{5F83407A-5031-1093-720D-C301BA54C3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843" b="80392" l="8889" r="87778">
                          <a14:foregroundMark x1="10000" y1="68627" x2="10000" y2="68627"/>
                          <a14:foregroundMark x1="24444" y1="81373" x2="24444" y2="81373"/>
                          <a14:foregroundMark x1="41111" y1="61765" x2="41111" y2="61765"/>
                          <a14:foregroundMark x1="13725" y1="29310" x2="13725" y2="29310"/>
                          <a14:foregroundMark x1="15686" y1="31034" x2="15686" y2="31034"/>
                          <a14:backgroundMark x1="58824" y1="50000" x2="58824" y2="50000"/>
                          <a14:backgroundMark x1="66667" y1="31034" x2="66667" y2="31034"/>
                          <a14:backgroundMark x1="47059" y1="29310" x2="47059" y2="29310"/>
                          <a14:backgroundMark x1="19608" y1="32759" x2="19608" y2="32759"/>
                          <a14:backgroundMark x1="25490" y1="29310" x2="25490" y2="29310"/>
                          <a14:backgroundMark x1="11765" y1="84483" x2="11765" y2="844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559" y="4572975"/>
              <a:ext cx="486011" cy="548480"/>
            </a:xfrm>
            <a:prstGeom prst="rect">
              <a:avLst/>
            </a:prstGeom>
          </p:spPr>
        </p:pic>
        <p:pic>
          <p:nvPicPr>
            <p:cNvPr id="16" name="Obrázok 15">
              <a:extLst>
                <a:ext uri="{FF2B5EF4-FFF2-40B4-BE49-F238E27FC236}">
                  <a16:creationId xmlns:a16="http://schemas.microsoft.com/office/drawing/2014/main" id="{61BD0664-B4AB-0011-2AE9-5A22598DD4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329" b="89873" l="8046" r="88506">
                          <a14:foregroundMark x1="39080" y1="48101" x2="39080" y2="48101"/>
                          <a14:foregroundMark x1="87356" y1="65823" x2="87356" y2="65823"/>
                          <a14:foregroundMark x1="81609" y1="65823" x2="81609" y2="65823"/>
                          <a14:foregroundMark x1="57471" y1="13924" x2="57471" y2="13924"/>
                          <a14:foregroundMark x1="39080" y1="13924" x2="39080" y2="13924"/>
                          <a14:foregroundMark x1="44828" y1="7595" x2="44828" y2="7595"/>
                          <a14:backgroundMark x1="32609" y1="33333" x2="32609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4091" y="3314093"/>
              <a:ext cx="440525" cy="400050"/>
            </a:xfrm>
            <a:prstGeom prst="rect">
              <a:avLst/>
            </a:prstGeom>
          </p:spPr>
        </p:pic>
        <p:pic>
          <p:nvPicPr>
            <p:cNvPr id="17" name="Obrázok 16">
              <a:extLst>
                <a:ext uri="{FF2B5EF4-FFF2-40B4-BE49-F238E27FC236}">
                  <a16:creationId xmlns:a16="http://schemas.microsoft.com/office/drawing/2014/main" id="{0A05583C-CEDA-AFEE-934F-D58FA19D41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974" b="88462" l="10204" r="887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6768" y="2023833"/>
              <a:ext cx="502107" cy="425010"/>
            </a:xfrm>
            <a:prstGeom prst="rect">
              <a:avLst/>
            </a:prstGeom>
          </p:spPr>
        </p:pic>
        <p:pic>
          <p:nvPicPr>
            <p:cNvPr id="18" name="Obrázok 17">
              <a:extLst>
                <a:ext uri="{FF2B5EF4-FFF2-40B4-BE49-F238E27FC236}">
                  <a16:creationId xmlns:a16="http://schemas.microsoft.com/office/drawing/2014/main" id="{E45C2A66-FB3B-A531-7110-B296CCA866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889" b="88889" l="9848" r="89394">
                          <a14:foregroundMark x1="43182" y1="17778" x2="43182" y2="17778"/>
                          <a14:foregroundMark x1="43182" y1="35556" x2="43182" y2="35556"/>
                          <a14:foregroundMark x1="43182" y1="28889" x2="43182" y2="28889"/>
                          <a14:foregroundMark x1="43182" y1="28889" x2="43182" y2="28889"/>
                          <a14:foregroundMark x1="41667" y1="24444" x2="41667" y2="2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881" y="6320790"/>
              <a:ext cx="674947" cy="230084"/>
            </a:xfrm>
            <a:prstGeom prst="rect">
              <a:avLst/>
            </a:prstGeom>
          </p:spPr>
        </p:pic>
        <p:pic>
          <p:nvPicPr>
            <p:cNvPr id="19" name="Obrázok 18">
              <a:extLst>
                <a:ext uri="{FF2B5EF4-FFF2-40B4-BE49-F238E27FC236}">
                  <a16:creationId xmlns:a16="http://schemas.microsoft.com/office/drawing/2014/main" id="{A1B102CC-62A8-FB91-29D9-C1FAA3A4BC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4302" y="5772310"/>
              <a:ext cx="440526" cy="440526"/>
            </a:xfrm>
            <a:prstGeom prst="ellipse">
              <a:avLst/>
            </a:prstGeom>
          </p:spPr>
        </p:pic>
        <p:pic>
          <p:nvPicPr>
            <p:cNvPr id="20" name="Obrázok 19">
              <a:extLst>
                <a:ext uri="{FF2B5EF4-FFF2-40B4-BE49-F238E27FC236}">
                  <a16:creationId xmlns:a16="http://schemas.microsoft.com/office/drawing/2014/main" id="{5796BA6E-35F3-98F5-FE3F-E8B1863433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989" b="87640" l="7955" r="89773">
                          <a14:foregroundMark x1="7955" y1="67416" x2="7955" y2="674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973" y="712155"/>
              <a:ext cx="502107" cy="502471"/>
            </a:xfrm>
            <a:prstGeom prst="rect">
              <a:avLst/>
            </a:prstGeom>
          </p:spPr>
        </p:pic>
      </p:grpSp>
      <p:pic>
        <p:nvPicPr>
          <p:cNvPr id="21" name="Obrázok 20">
            <a:extLst>
              <a:ext uri="{FF2B5EF4-FFF2-40B4-BE49-F238E27FC236}">
                <a16:creationId xmlns:a16="http://schemas.microsoft.com/office/drawing/2014/main" id="{FC6D60E6-B0C6-209E-3B8C-C8941573D509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163" b="87755" l="3853" r="93761">
                        <a14:foregroundMark x1="8803" y1="48571" x2="8803" y2="48571"/>
                        <a14:foregroundMark x1="94017" y1="68571" x2="94017" y2="68571"/>
                        <a14:foregroundMark x1="6972" y1="30612" x2="6972" y2="30612"/>
                        <a14:foregroundMark x1="8624" y1="61224" x2="8624" y2="61224"/>
                        <a14:foregroundMark x1="6972" y1="77551" x2="6972" y2="77551"/>
                        <a14:foregroundMark x1="4954" y1="71429" x2="4954" y2="71429"/>
                        <a14:foregroundMark x1="5505" y1="69388" x2="5505" y2="69388"/>
                        <a14:foregroundMark x1="3853" y1="42857" x2="3853" y2="42857"/>
                        <a14:foregroundMark x1="4220" y1="34694" x2="4220" y2="34694"/>
                        <a14:foregroundMark x1="7523" y1="32653" x2="7523" y2="32653"/>
                        <a14:foregroundMark x1="8807" y1="38776" x2="8807" y2="38776"/>
                        <a14:foregroundMark x1="19083" y1="65306" x2="19083" y2="65306"/>
                        <a14:foregroundMark x1="18716" y1="44898" x2="18716" y2="44898"/>
                        <a14:foregroundMark x1="17064" y1="30612" x2="17064" y2="30612"/>
                        <a14:foregroundMark x1="14495" y1="38776" x2="14495" y2="38776"/>
                        <a14:foregroundMark x1="18716" y1="38776" x2="18716" y2="38776"/>
                        <a14:foregroundMark x1="26239" y1="57143" x2="26239" y2="57143"/>
                        <a14:foregroundMark x1="26972" y1="30612" x2="26972" y2="30612"/>
                        <a14:foregroundMark x1="18899" y1="57143" x2="18899" y2="57143"/>
                        <a14:foregroundMark x1="3670" y1="44898" x2="3670" y2="44898"/>
                        <a14:foregroundMark x1="90275" y1="57143" x2="90275" y2="57143"/>
                        <a14:backgroundMark x1="6154" y1="67619" x2="6154" y2="67619"/>
                        <a14:backgroundMark x1="5321" y1="46939" x2="5321" y2="46939"/>
                        <a14:backgroundMark x1="26422" y1="40816" x2="26422" y2="40816"/>
                        <a14:backgroundMark x1="88807" y1="77551" x2="88807" y2="77551"/>
                        <a14:backgroundMark x1="88991" y1="81633" x2="88991" y2="81633"/>
                        <a14:backgroundMark x1="89174" y1="77551" x2="89541" y2="77551"/>
                        <a14:backgroundMark x1="18349" y1="57143" x2="18349" y2="57143"/>
                        <a14:backgroundMark x1="18532" y1="57143" x2="18532" y2="57143"/>
                        <a14:backgroundMark x1="18532" y1="57143" x2="18899" y2="46939"/>
                        <a14:backgroundMark x1="8624" y1="48980" x2="8624" y2="48980"/>
                        <a14:backgroundMark x1="8624" y1="46939" x2="8257" y2="46939"/>
                        <a14:backgroundMark x1="4587" y1="40816" x2="4037" y2="4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315" y="5924093"/>
            <a:ext cx="5251259" cy="472674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7FE476FC-D212-ED07-296A-7D86D2E1BA82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b="19974"/>
          <a:stretch/>
        </p:blipFill>
        <p:spPr>
          <a:xfrm>
            <a:off x="1598293" y="895768"/>
            <a:ext cx="4305301" cy="4593790"/>
          </a:xfrm>
          <a:prstGeom prst="rect">
            <a:avLst/>
          </a:prstGeom>
        </p:spPr>
      </p:pic>
      <p:pic>
        <p:nvPicPr>
          <p:cNvPr id="7" name="Obrázok 6">
            <a:hlinkClick r:id="rId16" action="ppaction://hlinksldjump"/>
            <a:extLst>
              <a:ext uri="{FF2B5EF4-FFF2-40B4-BE49-F238E27FC236}">
                <a16:creationId xmlns:a16="http://schemas.microsoft.com/office/drawing/2014/main" id="{2744506C-0CF6-C0DC-2849-44ECFBD78CAD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7002" y="5465337"/>
            <a:ext cx="1494998" cy="149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6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E24FA4-D625-2FFD-ABD4-36937304D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617" y="963390"/>
            <a:ext cx="4765957" cy="1600200"/>
          </a:xfrm>
        </p:spPr>
        <p:txBody>
          <a:bodyPr>
            <a:normAutofit fontScale="90000"/>
          </a:bodyPr>
          <a:lstStyle/>
          <a:p>
            <a:r>
              <a:rPr lang="sk-SK" sz="6000" b="1" dirty="0">
                <a:latin typeface="+mn-lt"/>
              </a:rPr>
              <a:t>Hana </a:t>
            </a:r>
            <a:r>
              <a:rPr lang="sk-SK" sz="6000" b="1" dirty="0" err="1">
                <a:latin typeface="+mn-lt"/>
              </a:rPr>
              <a:t>Kobelová</a:t>
            </a:r>
            <a:br>
              <a:rPr lang="sk-SK" sz="3200" dirty="0"/>
            </a:br>
            <a:endParaRPr lang="sk-SK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9A7D41E-AAEC-1E20-880E-E39087E31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03478" y="2674620"/>
            <a:ext cx="3932237" cy="3811588"/>
          </a:xfrm>
        </p:spPr>
        <p:txBody>
          <a:bodyPr>
            <a:normAutofit lnSpcReduction="10000"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Každému dá najavo že je hviezda,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keď sa niečo </a:t>
            </a:r>
            <a:r>
              <a:rPr lang="sk-SK" sz="1800" b="0" i="0" u="none" strike="noStrike" dirty="0" err="1">
                <a:effectLst/>
                <a:latin typeface="Arial" panose="020B0604020202020204" pitchFamily="34" charset="0"/>
              </a:rPr>
              <a:t>zadarí</a:t>
            </a: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, rada si zatlieska.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Rôzne športy ľahko ovláda,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a na futbale rada hvízda.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Nevie ešte čo ju čaká,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no stále na tom </a:t>
            </a:r>
            <a:r>
              <a:rPr lang="sk-SK" sz="1800" b="0" i="0" u="none" strike="noStrike" dirty="0" err="1">
                <a:effectLst/>
                <a:latin typeface="Arial" panose="020B0604020202020204" pitchFamily="34" charset="0"/>
              </a:rPr>
              <a:t>maká</a:t>
            </a: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.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Geografia, chémia a matika,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sú jej tohtoročná taktika.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V rukách jej môžeš vidieť desiatu a krížovky,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najmä na chodbách, kde vedie rôzne </a:t>
            </a:r>
            <a:r>
              <a:rPr lang="sk-SK" sz="1800" b="0" i="0" u="none" strike="noStrike" dirty="0" err="1">
                <a:effectLst/>
                <a:latin typeface="Arial" panose="020B0604020202020204" pitchFamily="34" charset="0"/>
              </a:rPr>
              <a:t>debatky</a:t>
            </a: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.</a:t>
            </a:r>
            <a:endParaRPr lang="sk-SK" b="0" i="0" u="none" strike="noStrike" dirty="0">
              <a:effectLst/>
            </a:endParaRPr>
          </a:p>
          <a:p>
            <a:br>
              <a:rPr lang="sk-SK" dirty="0"/>
            </a:br>
            <a:br>
              <a:rPr lang="sk-SK" dirty="0"/>
            </a:br>
            <a:endParaRPr lang="sk-SK" dirty="0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4B663F81-1ACC-6A55-D084-A6C8CED06A35}"/>
              </a:ext>
            </a:extLst>
          </p:cNvPr>
          <p:cNvSpPr/>
          <p:nvPr/>
        </p:nvSpPr>
        <p:spPr>
          <a:xfrm>
            <a:off x="1141776" y="461233"/>
            <a:ext cx="5234798" cy="6024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95022" dist="163787" dir="2700000">
              <a:prstClr val="black">
                <a:alpha val="24211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bg1"/>
              </a:solidFill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D1ABD0B9-8FE9-8E5F-1C2B-CC8DDDD34843}"/>
              </a:ext>
            </a:extLst>
          </p:cNvPr>
          <p:cNvGrpSpPr/>
          <p:nvPr/>
        </p:nvGrpSpPr>
        <p:grpSpPr>
          <a:xfrm>
            <a:off x="87881" y="712155"/>
            <a:ext cx="674947" cy="5838719"/>
            <a:chOff x="87881" y="712155"/>
            <a:chExt cx="674947" cy="5838719"/>
          </a:xfrm>
        </p:grpSpPr>
        <p:pic>
          <p:nvPicPr>
            <p:cNvPr id="13" name="Obrázok 12">
              <a:extLst>
                <a:ext uri="{FF2B5EF4-FFF2-40B4-BE49-F238E27FC236}">
                  <a16:creationId xmlns:a16="http://schemas.microsoft.com/office/drawing/2014/main" id="{E668E595-09E8-AFC3-B991-A75C9BDE60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843" b="80392" l="8889" r="87778">
                          <a14:foregroundMark x1="10000" y1="68627" x2="10000" y2="68627"/>
                          <a14:foregroundMark x1="24444" y1="81373" x2="24444" y2="81373"/>
                          <a14:foregroundMark x1="41111" y1="61765" x2="41111" y2="61765"/>
                          <a14:foregroundMark x1="13725" y1="29310" x2="13725" y2="29310"/>
                          <a14:foregroundMark x1="15686" y1="31034" x2="15686" y2="31034"/>
                          <a14:backgroundMark x1="58824" y1="50000" x2="58824" y2="50000"/>
                          <a14:backgroundMark x1="66667" y1="31034" x2="66667" y2="31034"/>
                          <a14:backgroundMark x1="47059" y1="29310" x2="47059" y2="29310"/>
                          <a14:backgroundMark x1="19608" y1="32759" x2="19608" y2="32759"/>
                          <a14:backgroundMark x1="25490" y1="29310" x2="25490" y2="29310"/>
                          <a14:backgroundMark x1="11765" y1="84483" x2="11765" y2="844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559" y="4572975"/>
              <a:ext cx="486011" cy="548480"/>
            </a:xfrm>
            <a:prstGeom prst="rect">
              <a:avLst/>
            </a:prstGeom>
          </p:spPr>
        </p:pic>
        <p:pic>
          <p:nvPicPr>
            <p:cNvPr id="16" name="Obrázok 15">
              <a:extLst>
                <a:ext uri="{FF2B5EF4-FFF2-40B4-BE49-F238E27FC236}">
                  <a16:creationId xmlns:a16="http://schemas.microsoft.com/office/drawing/2014/main" id="{76615BBF-3346-2980-6C61-38AF4C54D4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329" b="89873" l="8046" r="88506">
                          <a14:foregroundMark x1="39080" y1="48101" x2="39080" y2="48101"/>
                          <a14:foregroundMark x1="87356" y1="65823" x2="87356" y2="65823"/>
                          <a14:foregroundMark x1="81609" y1="65823" x2="81609" y2="65823"/>
                          <a14:foregroundMark x1="57471" y1="13924" x2="57471" y2="13924"/>
                          <a14:foregroundMark x1="39080" y1="13924" x2="39080" y2="13924"/>
                          <a14:foregroundMark x1="44828" y1="7595" x2="44828" y2="7595"/>
                          <a14:backgroundMark x1="32609" y1="33333" x2="32609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4091" y="3314093"/>
              <a:ext cx="440525" cy="400050"/>
            </a:xfrm>
            <a:prstGeom prst="rect">
              <a:avLst/>
            </a:prstGeom>
          </p:spPr>
        </p:pic>
        <p:pic>
          <p:nvPicPr>
            <p:cNvPr id="17" name="Obrázok 16">
              <a:extLst>
                <a:ext uri="{FF2B5EF4-FFF2-40B4-BE49-F238E27FC236}">
                  <a16:creationId xmlns:a16="http://schemas.microsoft.com/office/drawing/2014/main" id="{A14D34A6-7F59-5079-F5EF-C5FD065AA5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974" b="88462" l="10204" r="887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6768" y="2023833"/>
              <a:ext cx="502107" cy="425010"/>
            </a:xfrm>
            <a:prstGeom prst="rect">
              <a:avLst/>
            </a:prstGeom>
          </p:spPr>
        </p:pic>
        <p:pic>
          <p:nvPicPr>
            <p:cNvPr id="18" name="Obrázok 17">
              <a:extLst>
                <a:ext uri="{FF2B5EF4-FFF2-40B4-BE49-F238E27FC236}">
                  <a16:creationId xmlns:a16="http://schemas.microsoft.com/office/drawing/2014/main" id="{A43DA817-0030-0BD9-97EA-428AAC29F5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889" b="88889" l="9848" r="89394">
                          <a14:foregroundMark x1="43182" y1="17778" x2="43182" y2="17778"/>
                          <a14:foregroundMark x1="43182" y1="35556" x2="43182" y2="35556"/>
                          <a14:foregroundMark x1="43182" y1="28889" x2="43182" y2="28889"/>
                          <a14:foregroundMark x1="43182" y1="28889" x2="43182" y2="28889"/>
                          <a14:foregroundMark x1="41667" y1="24444" x2="41667" y2="2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881" y="6320790"/>
              <a:ext cx="674947" cy="230084"/>
            </a:xfrm>
            <a:prstGeom prst="rect">
              <a:avLst/>
            </a:prstGeom>
          </p:spPr>
        </p:pic>
        <p:pic>
          <p:nvPicPr>
            <p:cNvPr id="19" name="Obrázok 18">
              <a:extLst>
                <a:ext uri="{FF2B5EF4-FFF2-40B4-BE49-F238E27FC236}">
                  <a16:creationId xmlns:a16="http://schemas.microsoft.com/office/drawing/2014/main" id="{8DF41BD2-8DC1-4995-A485-14FC797438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4302" y="5772310"/>
              <a:ext cx="440526" cy="440526"/>
            </a:xfrm>
            <a:prstGeom prst="ellipse">
              <a:avLst/>
            </a:prstGeom>
          </p:spPr>
        </p:pic>
        <p:pic>
          <p:nvPicPr>
            <p:cNvPr id="20" name="Obrázok 19">
              <a:extLst>
                <a:ext uri="{FF2B5EF4-FFF2-40B4-BE49-F238E27FC236}">
                  <a16:creationId xmlns:a16="http://schemas.microsoft.com/office/drawing/2014/main" id="{961F3554-2979-88DE-149C-0BECCD1455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989" b="87640" l="7955" r="89773">
                          <a14:foregroundMark x1="7955" y1="67416" x2="7955" y2="674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973" y="712155"/>
              <a:ext cx="502107" cy="502471"/>
            </a:xfrm>
            <a:prstGeom prst="rect">
              <a:avLst/>
            </a:prstGeom>
          </p:spPr>
        </p:pic>
      </p:grpSp>
      <p:pic>
        <p:nvPicPr>
          <p:cNvPr id="21" name="Obrázok 20">
            <a:extLst>
              <a:ext uri="{FF2B5EF4-FFF2-40B4-BE49-F238E27FC236}">
                <a16:creationId xmlns:a16="http://schemas.microsoft.com/office/drawing/2014/main" id="{6F74098D-6911-CF98-0DD4-93F91837F6E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163" b="87755" l="3853" r="93761">
                        <a14:foregroundMark x1="8803" y1="48571" x2="8803" y2="48571"/>
                        <a14:foregroundMark x1="94017" y1="68571" x2="94017" y2="68571"/>
                        <a14:foregroundMark x1="6972" y1="30612" x2="6972" y2="30612"/>
                        <a14:foregroundMark x1="8624" y1="61224" x2="8624" y2="61224"/>
                        <a14:foregroundMark x1="6972" y1="77551" x2="6972" y2="77551"/>
                        <a14:foregroundMark x1="4954" y1="71429" x2="4954" y2="71429"/>
                        <a14:foregroundMark x1="5505" y1="69388" x2="5505" y2="69388"/>
                        <a14:foregroundMark x1="3853" y1="42857" x2="3853" y2="42857"/>
                        <a14:foregroundMark x1="4220" y1="34694" x2="4220" y2="34694"/>
                        <a14:foregroundMark x1="7523" y1="32653" x2="7523" y2="32653"/>
                        <a14:foregroundMark x1="8807" y1="38776" x2="8807" y2="38776"/>
                        <a14:foregroundMark x1="19083" y1="65306" x2="19083" y2="65306"/>
                        <a14:foregroundMark x1="18716" y1="44898" x2="18716" y2="44898"/>
                        <a14:foregroundMark x1="17064" y1="30612" x2="17064" y2="30612"/>
                        <a14:foregroundMark x1="14495" y1="38776" x2="14495" y2="38776"/>
                        <a14:foregroundMark x1="18716" y1="38776" x2="18716" y2="38776"/>
                        <a14:foregroundMark x1="26239" y1="57143" x2="26239" y2="57143"/>
                        <a14:foregroundMark x1="26972" y1="30612" x2="26972" y2="30612"/>
                        <a14:foregroundMark x1="18899" y1="57143" x2="18899" y2="57143"/>
                        <a14:foregroundMark x1="3670" y1="44898" x2="3670" y2="44898"/>
                        <a14:foregroundMark x1="90275" y1="57143" x2="90275" y2="57143"/>
                        <a14:backgroundMark x1="6154" y1="67619" x2="6154" y2="67619"/>
                        <a14:backgroundMark x1="5321" y1="46939" x2="5321" y2="46939"/>
                        <a14:backgroundMark x1="26422" y1="40816" x2="26422" y2="40816"/>
                        <a14:backgroundMark x1="88807" y1="77551" x2="88807" y2="77551"/>
                        <a14:backgroundMark x1="88991" y1="81633" x2="88991" y2="81633"/>
                        <a14:backgroundMark x1="89174" y1="77551" x2="89541" y2="77551"/>
                        <a14:backgroundMark x1="18349" y1="57143" x2="18349" y2="57143"/>
                        <a14:backgroundMark x1="18532" y1="57143" x2="18532" y2="57143"/>
                        <a14:backgroundMark x1="18532" y1="57143" x2="18899" y2="46939"/>
                        <a14:backgroundMark x1="8624" y1="48980" x2="8624" y2="48980"/>
                        <a14:backgroundMark x1="8624" y1="46939" x2="8257" y2="46939"/>
                        <a14:backgroundMark x1="4587" y1="40816" x2="4037" y2="4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315" y="5924093"/>
            <a:ext cx="5251259" cy="472674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6E04778F-5810-330A-55C6-8EB574B31E58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18201" b="5697"/>
          <a:stretch/>
        </p:blipFill>
        <p:spPr>
          <a:xfrm>
            <a:off x="1620079" y="920940"/>
            <a:ext cx="4251533" cy="4314000"/>
          </a:xfrm>
          <a:prstGeom prst="rect">
            <a:avLst/>
          </a:prstGeom>
        </p:spPr>
      </p:pic>
      <p:pic>
        <p:nvPicPr>
          <p:cNvPr id="7" name="Obrázok 6">
            <a:hlinkClick r:id="rId16" action="ppaction://hlinksldjump"/>
            <a:extLst>
              <a:ext uri="{FF2B5EF4-FFF2-40B4-BE49-F238E27FC236}">
                <a16:creationId xmlns:a16="http://schemas.microsoft.com/office/drawing/2014/main" id="{4A6B73A2-2F4C-4F2E-6F31-E1D25624933D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7002" y="5465337"/>
            <a:ext cx="1494998" cy="149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6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E24FA4-D625-2FFD-ABD4-36937304D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3478" y="891794"/>
            <a:ext cx="3932237" cy="1600200"/>
          </a:xfrm>
        </p:spPr>
        <p:txBody>
          <a:bodyPr/>
          <a:lstStyle/>
          <a:p>
            <a:r>
              <a:rPr lang="sk-SK" sz="5400" b="1" dirty="0">
                <a:latin typeface="+mn-lt"/>
              </a:rPr>
              <a:t>Marko Kuvik</a:t>
            </a:r>
            <a:br>
              <a:rPr lang="sk-SK" sz="3200" dirty="0"/>
            </a:br>
            <a:endParaRPr lang="sk-SK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9A7D41E-AAEC-1E20-880E-E39087E31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03478" y="2674620"/>
            <a:ext cx="3932237" cy="3811588"/>
          </a:xfrm>
        </p:spPr>
        <p:txBody>
          <a:bodyPr>
            <a:normAutofit lnSpcReduction="10000"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Ak niekto rozpráva tak je to určite Marko,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zo všetkého sa </a:t>
            </a:r>
            <a:r>
              <a:rPr lang="sk-SK" sz="1800" b="0" i="0" u="none" strike="noStrike" dirty="0" err="1">
                <a:effectLst/>
                <a:latin typeface="Arial" panose="020B0604020202020204" pitchFamily="34" charset="0"/>
              </a:rPr>
              <a:t>vykecá</a:t>
            </a: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 veľmi ľahko.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Obletúva dievčatá už 5 rokov, 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ako ich zbaliť má </a:t>
            </a:r>
            <a:r>
              <a:rPr lang="sk-SK" sz="1800" b="0" i="0" u="none" strike="noStrike" dirty="0" err="1">
                <a:effectLst/>
                <a:latin typeface="Arial" panose="020B0604020202020204" pitchFamily="34" charset="0"/>
              </a:rPr>
              <a:t>naplánove</a:t>
            </a: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 dopredu už o niekoľko krokov.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Niekedy malý chlapček, dnes už </a:t>
            </a:r>
            <a:r>
              <a:rPr lang="sk-SK" sz="1800" b="0" i="0" u="none" strike="noStrike" dirty="0" err="1">
                <a:effectLst/>
                <a:latin typeface="Arial" panose="020B0604020202020204" pitchFamily="34" charset="0"/>
              </a:rPr>
              <a:t>bodybuilder</a:t>
            </a: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,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keď učiteľ zavelí, stane sa z neho aj Bob </a:t>
            </a:r>
            <a:r>
              <a:rPr lang="sk-SK" sz="1800" b="0" i="0" u="none" strike="noStrike" dirty="0" err="1">
                <a:effectLst/>
                <a:latin typeface="Arial" panose="020B0604020202020204" pitchFamily="34" charset="0"/>
              </a:rPr>
              <a:t>the</a:t>
            </a: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sk-SK" sz="1800" b="0" i="0" u="none" strike="noStrike" dirty="0" err="1">
                <a:effectLst/>
                <a:latin typeface="Arial" panose="020B0604020202020204" pitchFamily="34" charset="0"/>
              </a:rPr>
              <a:t>builder</a:t>
            </a: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.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Vždy keď treba tak pomôže,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aj keď sa mu </a:t>
            </a:r>
            <a:r>
              <a:rPr lang="sk-SK" sz="1800" b="0" i="0" u="none" strike="noStrike" dirty="0" err="1">
                <a:effectLst/>
                <a:latin typeface="Arial" panose="020B0604020202020204" pitchFamily="34" charset="0"/>
              </a:rPr>
              <a:t>neche</a:t>
            </a: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, tak sa premôže.</a:t>
            </a:r>
            <a:endParaRPr lang="sk-SK" b="0" i="0" u="none" strike="noStrike" dirty="0">
              <a:effectLst/>
            </a:endParaRPr>
          </a:p>
          <a:p>
            <a:br>
              <a:rPr lang="sk-SK" dirty="0"/>
            </a:br>
            <a:br>
              <a:rPr lang="sk-SK" dirty="0"/>
            </a:br>
            <a:endParaRPr lang="sk-SK" dirty="0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4B663F81-1ACC-6A55-D084-A6C8CED06A35}"/>
              </a:ext>
            </a:extLst>
          </p:cNvPr>
          <p:cNvSpPr/>
          <p:nvPr/>
        </p:nvSpPr>
        <p:spPr>
          <a:xfrm>
            <a:off x="1141776" y="461233"/>
            <a:ext cx="5234798" cy="6024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95022" dist="163787" dir="2700000">
              <a:prstClr val="black">
                <a:alpha val="24211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bg1"/>
              </a:solidFill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D8C0DBC9-6817-9CA5-964F-D4C5EA687EC2}"/>
              </a:ext>
            </a:extLst>
          </p:cNvPr>
          <p:cNvGrpSpPr/>
          <p:nvPr/>
        </p:nvGrpSpPr>
        <p:grpSpPr>
          <a:xfrm>
            <a:off x="87881" y="712155"/>
            <a:ext cx="674947" cy="5838719"/>
            <a:chOff x="87881" y="712155"/>
            <a:chExt cx="674947" cy="5838719"/>
          </a:xfrm>
        </p:grpSpPr>
        <p:pic>
          <p:nvPicPr>
            <p:cNvPr id="13" name="Obrázok 12">
              <a:extLst>
                <a:ext uri="{FF2B5EF4-FFF2-40B4-BE49-F238E27FC236}">
                  <a16:creationId xmlns:a16="http://schemas.microsoft.com/office/drawing/2014/main" id="{B93AB753-8F11-2C32-67CB-5756DFE20F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843" b="80392" l="8889" r="87778">
                          <a14:foregroundMark x1="10000" y1="68627" x2="10000" y2="68627"/>
                          <a14:foregroundMark x1="24444" y1="81373" x2="24444" y2="81373"/>
                          <a14:foregroundMark x1="41111" y1="61765" x2="41111" y2="61765"/>
                          <a14:foregroundMark x1="13725" y1="29310" x2="13725" y2="29310"/>
                          <a14:foregroundMark x1="15686" y1="31034" x2="15686" y2="31034"/>
                          <a14:backgroundMark x1="58824" y1="50000" x2="58824" y2="50000"/>
                          <a14:backgroundMark x1="66667" y1="31034" x2="66667" y2="31034"/>
                          <a14:backgroundMark x1="47059" y1="29310" x2="47059" y2="29310"/>
                          <a14:backgroundMark x1="19608" y1="32759" x2="19608" y2="32759"/>
                          <a14:backgroundMark x1="25490" y1="29310" x2="25490" y2="29310"/>
                          <a14:backgroundMark x1="11765" y1="84483" x2="11765" y2="844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559" y="4572975"/>
              <a:ext cx="486011" cy="548480"/>
            </a:xfrm>
            <a:prstGeom prst="rect">
              <a:avLst/>
            </a:prstGeom>
          </p:spPr>
        </p:pic>
        <p:pic>
          <p:nvPicPr>
            <p:cNvPr id="16" name="Obrázok 15">
              <a:extLst>
                <a:ext uri="{FF2B5EF4-FFF2-40B4-BE49-F238E27FC236}">
                  <a16:creationId xmlns:a16="http://schemas.microsoft.com/office/drawing/2014/main" id="{C3498791-7297-FBF1-7CEB-F398642953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329" b="89873" l="8046" r="88506">
                          <a14:foregroundMark x1="39080" y1="48101" x2="39080" y2="48101"/>
                          <a14:foregroundMark x1="87356" y1="65823" x2="87356" y2="65823"/>
                          <a14:foregroundMark x1="81609" y1="65823" x2="81609" y2="65823"/>
                          <a14:foregroundMark x1="57471" y1="13924" x2="57471" y2="13924"/>
                          <a14:foregroundMark x1="39080" y1="13924" x2="39080" y2="13924"/>
                          <a14:foregroundMark x1="44828" y1="7595" x2="44828" y2="7595"/>
                          <a14:backgroundMark x1="32609" y1="33333" x2="32609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4091" y="3314093"/>
              <a:ext cx="440525" cy="400050"/>
            </a:xfrm>
            <a:prstGeom prst="rect">
              <a:avLst/>
            </a:prstGeom>
          </p:spPr>
        </p:pic>
        <p:pic>
          <p:nvPicPr>
            <p:cNvPr id="17" name="Obrázok 16">
              <a:extLst>
                <a:ext uri="{FF2B5EF4-FFF2-40B4-BE49-F238E27FC236}">
                  <a16:creationId xmlns:a16="http://schemas.microsoft.com/office/drawing/2014/main" id="{D7530F77-745E-B1A8-7AC8-8C4D336C00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974" b="88462" l="10204" r="887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6768" y="2023833"/>
              <a:ext cx="502107" cy="425010"/>
            </a:xfrm>
            <a:prstGeom prst="rect">
              <a:avLst/>
            </a:prstGeom>
          </p:spPr>
        </p:pic>
        <p:pic>
          <p:nvPicPr>
            <p:cNvPr id="18" name="Obrázok 17">
              <a:extLst>
                <a:ext uri="{FF2B5EF4-FFF2-40B4-BE49-F238E27FC236}">
                  <a16:creationId xmlns:a16="http://schemas.microsoft.com/office/drawing/2014/main" id="{CC4646E6-F9D5-8C28-C4B2-4294413795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889" b="88889" l="9848" r="89394">
                          <a14:foregroundMark x1="43182" y1="17778" x2="43182" y2="17778"/>
                          <a14:foregroundMark x1="43182" y1="35556" x2="43182" y2="35556"/>
                          <a14:foregroundMark x1="43182" y1="28889" x2="43182" y2="28889"/>
                          <a14:foregroundMark x1="43182" y1="28889" x2="43182" y2="28889"/>
                          <a14:foregroundMark x1="41667" y1="24444" x2="41667" y2="2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881" y="6320790"/>
              <a:ext cx="674947" cy="230084"/>
            </a:xfrm>
            <a:prstGeom prst="rect">
              <a:avLst/>
            </a:prstGeom>
          </p:spPr>
        </p:pic>
        <p:pic>
          <p:nvPicPr>
            <p:cNvPr id="19" name="Obrázok 18">
              <a:extLst>
                <a:ext uri="{FF2B5EF4-FFF2-40B4-BE49-F238E27FC236}">
                  <a16:creationId xmlns:a16="http://schemas.microsoft.com/office/drawing/2014/main" id="{1666F74A-8046-56BE-478A-B1FB8AD10A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4302" y="5772310"/>
              <a:ext cx="440526" cy="440526"/>
            </a:xfrm>
            <a:prstGeom prst="ellipse">
              <a:avLst/>
            </a:prstGeom>
          </p:spPr>
        </p:pic>
        <p:pic>
          <p:nvPicPr>
            <p:cNvPr id="20" name="Obrázok 19">
              <a:extLst>
                <a:ext uri="{FF2B5EF4-FFF2-40B4-BE49-F238E27FC236}">
                  <a16:creationId xmlns:a16="http://schemas.microsoft.com/office/drawing/2014/main" id="{D862B118-27F1-C661-6A4D-E2115F8ABE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989" b="87640" l="7955" r="89773">
                          <a14:foregroundMark x1="7955" y1="67416" x2="7955" y2="674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973" y="712155"/>
              <a:ext cx="502107" cy="502471"/>
            </a:xfrm>
            <a:prstGeom prst="rect">
              <a:avLst/>
            </a:prstGeom>
          </p:spPr>
        </p:pic>
      </p:grpSp>
      <p:pic>
        <p:nvPicPr>
          <p:cNvPr id="21" name="Obrázok 20">
            <a:extLst>
              <a:ext uri="{FF2B5EF4-FFF2-40B4-BE49-F238E27FC236}">
                <a16:creationId xmlns:a16="http://schemas.microsoft.com/office/drawing/2014/main" id="{FDB00516-A3D3-7FEC-AEE3-04C85E4C34F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163" b="87755" l="3853" r="93761">
                        <a14:foregroundMark x1="8803" y1="48571" x2="8803" y2="48571"/>
                        <a14:foregroundMark x1="94017" y1="68571" x2="94017" y2="68571"/>
                        <a14:foregroundMark x1="6972" y1="30612" x2="6972" y2="30612"/>
                        <a14:foregroundMark x1="8624" y1="61224" x2="8624" y2="61224"/>
                        <a14:foregroundMark x1="6972" y1="77551" x2="6972" y2="77551"/>
                        <a14:foregroundMark x1="4954" y1="71429" x2="4954" y2="71429"/>
                        <a14:foregroundMark x1="5505" y1="69388" x2="5505" y2="69388"/>
                        <a14:foregroundMark x1="3853" y1="42857" x2="3853" y2="42857"/>
                        <a14:foregroundMark x1="4220" y1="34694" x2="4220" y2="34694"/>
                        <a14:foregroundMark x1="7523" y1="32653" x2="7523" y2="32653"/>
                        <a14:foregroundMark x1="8807" y1="38776" x2="8807" y2="38776"/>
                        <a14:foregroundMark x1="19083" y1="65306" x2="19083" y2="65306"/>
                        <a14:foregroundMark x1="18716" y1="44898" x2="18716" y2="44898"/>
                        <a14:foregroundMark x1="17064" y1="30612" x2="17064" y2="30612"/>
                        <a14:foregroundMark x1="14495" y1="38776" x2="14495" y2="38776"/>
                        <a14:foregroundMark x1="18716" y1="38776" x2="18716" y2="38776"/>
                        <a14:foregroundMark x1="26239" y1="57143" x2="26239" y2="57143"/>
                        <a14:foregroundMark x1="26972" y1="30612" x2="26972" y2="30612"/>
                        <a14:foregroundMark x1="18899" y1="57143" x2="18899" y2="57143"/>
                        <a14:foregroundMark x1="3670" y1="44898" x2="3670" y2="44898"/>
                        <a14:foregroundMark x1="90275" y1="57143" x2="90275" y2="57143"/>
                        <a14:backgroundMark x1="6154" y1="67619" x2="6154" y2="67619"/>
                        <a14:backgroundMark x1="5321" y1="46939" x2="5321" y2="46939"/>
                        <a14:backgroundMark x1="26422" y1="40816" x2="26422" y2="40816"/>
                        <a14:backgroundMark x1="88807" y1="77551" x2="88807" y2="77551"/>
                        <a14:backgroundMark x1="88991" y1="81633" x2="88991" y2="81633"/>
                        <a14:backgroundMark x1="89174" y1="77551" x2="89541" y2="77551"/>
                        <a14:backgroundMark x1="18349" y1="57143" x2="18349" y2="57143"/>
                        <a14:backgroundMark x1="18532" y1="57143" x2="18532" y2="57143"/>
                        <a14:backgroundMark x1="18532" y1="57143" x2="18899" y2="46939"/>
                        <a14:backgroundMark x1="8624" y1="48980" x2="8624" y2="48980"/>
                        <a14:backgroundMark x1="8624" y1="46939" x2="8257" y2="46939"/>
                        <a14:backgroundMark x1="4587" y1="40816" x2="4037" y2="4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315" y="5924093"/>
            <a:ext cx="5251259" cy="472674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849A8EFC-CE85-B643-7DC3-77826ED116EB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b="19974"/>
          <a:stretch/>
        </p:blipFill>
        <p:spPr>
          <a:xfrm>
            <a:off x="1711520" y="868327"/>
            <a:ext cx="4088130" cy="4362067"/>
          </a:xfrm>
          <a:prstGeom prst="rect">
            <a:avLst/>
          </a:prstGeom>
        </p:spPr>
      </p:pic>
      <p:pic>
        <p:nvPicPr>
          <p:cNvPr id="7" name="Obrázok 6">
            <a:hlinkClick r:id="rId16" action="ppaction://hlinksldjump"/>
            <a:extLst>
              <a:ext uri="{FF2B5EF4-FFF2-40B4-BE49-F238E27FC236}">
                <a16:creationId xmlns:a16="http://schemas.microsoft.com/office/drawing/2014/main" id="{56D90AB7-1551-BC4A-B7B9-A21A4F9AF70A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7002" y="5465337"/>
            <a:ext cx="1494998" cy="149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19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E24FA4-D625-2FFD-ABD4-36937304D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3477" y="914301"/>
            <a:ext cx="3932237" cy="1600200"/>
          </a:xfrm>
        </p:spPr>
        <p:txBody>
          <a:bodyPr>
            <a:normAutofit fontScale="90000"/>
          </a:bodyPr>
          <a:lstStyle/>
          <a:p>
            <a:r>
              <a:rPr lang="sk-SK" sz="5400" b="1" dirty="0">
                <a:latin typeface="+mn-lt"/>
              </a:rPr>
              <a:t>Jana </a:t>
            </a:r>
            <a:r>
              <a:rPr lang="sk-SK" sz="5400" b="1" dirty="0" err="1">
                <a:latin typeface="+mn-lt"/>
              </a:rPr>
              <a:t>Máliková</a:t>
            </a:r>
            <a:br>
              <a:rPr lang="sk-SK" sz="3200" dirty="0"/>
            </a:br>
            <a:endParaRPr lang="sk-SK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9A7D41E-AAEC-1E20-880E-E39087E31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03478" y="2674620"/>
            <a:ext cx="3932237" cy="3811588"/>
          </a:xfrm>
        </p:spPr>
        <p:txBody>
          <a:bodyPr>
            <a:normAutofit fontScale="92500" lnSpcReduction="20000"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Jedna práca je jej očividne málo,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keď treba niečo spraviť, vždy povie áno.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Na financie a matiku má dobrú hlavu,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a keď môže, vždy dá každému dobrú radu.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Neexistuje nikto koho ona nepodporí,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no keď treba, s druhými aj poriadky narobí.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Rada rozpráva no pointa jej vždy koťuha ujde,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rada sa zamoce, no autobus domov jej už ďalší nejde.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Ak niečo nájdeš, je veľká šanca že je to Jankine,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no má však dobré srdce, preto ju všetci ľúbime.</a:t>
            </a:r>
            <a:endParaRPr lang="sk-SK" b="0" i="0" u="none" strike="noStrike" dirty="0">
              <a:effectLst/>
            </a:endParaRPr>
          </a:p>
          <a:p>
            <a:br>
              <a:rPr lang="sk-SK" dirty="0"/>
            </a:br>
            <a:br>
              <a:rPr lang="sk-SK" dirty="0"/>
            </a:br>
            <a:endParaRPr lang="sk-SK" dirty="0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4B663F81-1ACC-6A55-D084-A6C8CED06A35}"/>
              </a:ext>
            </a:extLst>
          </p:cNvPr>
          <p:cNvSpPr/>
          <p:nvPr/>
        </p:nvSpPr>
        <p:spPr>
          <a:xfrm>
            <a:off x="1130346" y="525899"/>
            <a:ext cx="5234798" cy="6024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95022" dist="163787" dir="2700000">
              <a:prstClr val="black">
                <a:alpha val="24211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bg1"/>
              </a:solidFill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0677AD0A-D19E-12C2-B4EE-62E90C36134E}"/>
              </a:ext>
            </a:extLst>
          </p:cNvPr>
          <p:cNvGrpSpPr/>
          <p:nvPr/>
        </p:nvGrpSpPr>
        <p:grpSpPr>
          <a:xfrm>
            <a:off x="87881" y="712155"/>
            <a:ext cx="674947" cy="5838719"/>
            <a:chOff x="87881" y="712155"/>
            <a:chExt cx="674947" cy="5838719"/>
          </a:xfrm>
        </p:grpSpPr>
        <p:pic>
          <p:nvPicPr>
            <p:cNvPr id="13" name="Obrázok 12">
              <a:extLst>
                <a:ext uri="{FF2B5EF4-FFF2-40B4-BE49-F238E27FC236}">
                  <a16:creationId xmlns:a16="http://schemas.microsoft.com/office/drawing/2014/main" id="{B0A9E3B2-C1DD-005A-A203-B8EE5CADEC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843" b="80392" l="8889" r="87778">
                          <a14:foregroundMark x1="10000" y1="68627" x2="10000" y2="68627"/>
                          <a14:foregroundMark x1="24444" y1="81373" x2="24444" y2="81373"/>
                          <a14:foregroundMark x1="41111" y1="61765" x2="41111" y2="61765"/>
                          <a14:foregroundMark x1="13725" y1="29310" x2="13725" y2="29310"/>
                          <a14:foregroundMark x1="15686" y1="31034" x2="15686" y2="31034"/>
                          <a14:backgroundMark x1="58824" y1="50000" x2="58824" y2="50000"/>
                          <a14:backgroundMark x1="66667" y1="31034" x2="66667" y2="31034"/>
                          <a14:backgroundMark x1="47059" y1="29310" x2="47059" y2="29310"/>
                          <a14:backgroundMark x1="19608" y1="32759" x2="19608" y2="32759"/>
                          <a14:backgroundMark x1="25490" y1="29310" x2="25490" y2="29310"/>
                          <a14:backgroundMark x1="11765" y1="84483" x2="11765" y2="844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559" y="4572975"/>
              <a:ext cx="486011" cy="548480"/>
            </a:xfrm>
            <a:prstGeom prst="rect">
              <a:avLst/>
            </a:prstGeom>
          </p:spPr>
        </p:pic>
        <p:pic>
          <p:nvPicPr>
            <p:cNvPr id="16" name="Obrázok 15">
              <a:extLst>
                <a:ext uri="{FF2B5EF4-FFF2-40B4-BE49-F238E27FC236}">
                  <a16:creationId xmlns:a16="http://schemas.microsoft.com/office/drawing/2014/main" id="{1A815CB3-D779-E501-585E-F090B11DAC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329" b="89873" l="8046" r="88506">
                          <a14:foregroundMark x1="39080" y1="48101" x2="39080" y2="48101"/>
                          <a14:foregroundMark x1="87356" y1="65823" x2="87356" y2="65823"/>
                          <a14:foregroundMark x1="81609" y1="65823" x2="81609" y2="65823"/>
                          <a14:foregroundMark x1="57471" y1="13924" x2="57471" y2="13924"/>
                          <a14:foregroundMark x1="39080" y1="13924" x2="39080" y2="13924"/>
                          <a14:foregroundMark x1="44828" y1="7595" x2="44828" y2="7595"/>
                          <a14:backgroundMark x1="32609" y1="33333" x2="32609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4091" y="3314093"/>
              <a:ext cx="440525" cy="400050"/>
            </a:xfrm>
            <a:prstGeom prst="rect">
              <a:avLst/>
            </a:prstGeom>
          </p:spPr>
        </p:pic>
        <p:pic>
          <p:nvPicPr>
            <p:cNvPr id="17" name="Obrázok 16">
              <a:extLst>
                <a:ext uri="{FF2B5EF4-FFF2-40B4-BE49-F238E27FC236}">
                  <a16:creationId xmlns:a16="http://schemas.microsoft.com/office/drawing/2014/main" id="{F89F261C-E364-4346-53AC-229515DC6C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974" b="88462" l="10204" r="887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6768" y="2023833"/>
              <a:ext cx="502107" cy="425010"/>
            </a:xfrm>
            <a:prstGeom prst="rect">
              <a:avLst/>
            </a:prstGeom>
          </p:spPr>
        </p:pic>
        <p:pic>
          <p:nvPicPr>
            <p:cNvPr id="18" name="Obrázok 17">
              <a:extLst>
                <a:ext uri="{FF2B5EF4-FFF2-40B4-BE49-F238E27FC236}">
                  <a16:creationId xmlns:a16="http://schemas.microsoft.com/office/drawing/2014/main" id="{3DCA0AD3-CABB-55D3-96F4-EC1C60ED89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889" b="88889" l="9848" r="89394">
                          <a14:foregroundMark x1="43182" y1="17778" x2="43182" y2="17778"/>
                          <a14:foregroundMark x1="43182" y1="35556" x2="43182" y2="35556"/>
                          <a14:foregroundMark x1="43182" y1="28889" x2="43182" y2="28889"/>
                          <a14:foregroundMark x1="43182" y1="28889" x2="43182" y2="28889"/>
                          <a14:foregroundMark x1="41667" y1="24444" x2="41667" y2="2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881" y="6320790"/>
              <a:ext cx="674947" cy="230084"/>
            </a:xfrm>
            <a:prstGeom prst="rect">
              <a:avLst/>
            </a:prstGeom>
          </p:spPr>
        </p:pic>
        <p:pic>
          <p:nvPicPr>
            <p:cNvPr id="19" name="Obrázok 18">
              <a:extLst>
                <a:ext uri="{FF2B5EF4-FFF2-40B4-BE49-F238E27FC236}">
                  <a16:creationId xmlns:a16="http://schemas.microsoft.com/office/drawing/2014/main" id="{C0B5D74D-64B5-65BF-13C1-3644904A7E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4302" y="5772310"/>
              <a:ext cx="440526" cy="440526"/>
            </a:xfrm>
            <a:prstGeom prst="ellipse">
              <a:avLst/>
            </a:prstGeom>
          </p:spPr>
        </p:pic>
        <p:pic>
          <p:nvPicPr>
            <p:cNvPr id="20" name="Obrázok 19">
              <a:extLst>
                <a:ext uri="{FF2B5EF4-FFF2-40B4-BE49-F238E27FC236}">
                  <a16:creationId xmlns:a16="http://schemas.microsoft.com/office/drawing/2014/main" id="{5D3D07E4-7539-A6C9-5BAD-03F8B0ECDF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989" b="87640" l="7955" r="89773">
                          <a14:foregroundMark x1="7955" y1="67416" x2="7955" y2="674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973" y="712155"/>
              <a:ext cx="502107" cy="502471"/>
            </a:xfrm>
            <a:prstGeom prst="rect">
              <a:avLst/>
            </a:prstGeom>
          </p:spPr>
        </p:pic>
      </p:grpSp>
      <p:pic>
        <p:nvPicPr>
          <p:cNvPr id="21" name="Obrázok 20">
            <a:extLst>
              <a:ext uri="{FF2B5EF4-FFF2-40B4-BE49-F238E27FC236}">
                <a16:creationId xmlns:a16="http://schemas.microsoft.com/office/drawing/2014/main" id="{FD9D5666-9CC9-9CFD-A710-FEAF635483F9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163" b="87755" l="3853" r="93761">
                        <a14:foregroundMark x1="8803" y1="48571" x2="8803" y2="48571"/>
                        <a14:foregroundMark x1="94017" y1="68571" x2="94017" y2="68571"/>
                        <a14:foregroundMark x1="6972" y1="30612" x2="6972" y2="30612"/>
                        <a14:foregroundMark x1="8624" y1="61224" x2="8624" y2="61224"/>
                        <a14:foregroundMark x1="6972" y1="77551" x2="6972" y2="77551"/>
                        <a14:foregroundMark x1="4954" y1="71429" x2="4954" y2="71429"/>
                        <a14:foregroundMark x1="5505" y1="69388" x2="5505" y2="69388"/>
                        <a14:foregroundMark x1="3853" y1="42857" x2="3853" y2="42857"/>
                        <a14:foregroundMark x1="4220" y1="34694" x2="4220" y2="34694"/>
                        <a14:foregroundMark x1="7523" y1="32653" x2="7523" y2="32653"/>
                        <a14:foregroundMark x1="8807" y1="38776" x2="8807" y2="38776"/>
                        <a14:foregroundMark x1="19083" y1="65306" x2="19083" y2="65306"/>
                        <a14:foregroundMark x1="18716" y1="44898" x2="18716" y2="44898"/>
                        <a14:foregroundMark x1="17064" y1="30612" x2="17064" y2="30612"/>
                        <a14:foregroundMark x1="14495" y1="38776" x2="14495" y2="38776"/>
                        <a14:foregroundMark x1="18716" y1="38776" x2="18716" y2="38776"/>
                        <a14:foregroundMark x1="26239" y1="57143" x2="26239" y2="57143"/>
                        <a14:foregroundMark x1="26972" y1="30612" x2="26972" y2="30612"/>
                        <a14:foregroundMark x1="18899" y1="57143" x2="18899" y2="57143"/>
                        <a14:foregroundMark x1="3670" y1="44898" x2="3670" y2="44898"/>
                        <a14:foregroundMark x1="90275" y1="57143" x2="90275" y2="57143"/>
                        <a14:backgroundMark x1="6154" y1="67619" x2="6154" y2="67619"/>
                        <a14:backgroundMark x1="5321" y1="46939" x2="5321" y2="46939"/>
                        <a14:backgroundMark x1="26422" y1="40816" x2="26422" y2="40816"/>
                        <a14:backgroundMark x1="88807" y1="77551" x2="88807" y2="77551"/>
                        <a14:backgroundMark x1="88991" y1="81633" x2="88991" y2="81633"/>
                        <a14:backgroundMark x1="89174" y1="77551" x2="89541" y2="77551"/>
                        <a14:backgroundMark x1="18349" y1="57143" x2="18349" y2="57143"/>
                        <a14:backgroundMark x1="18532" y1="57143" x2="18532" y2="57143"/>
                        <a14:backgroundMark x1="18532" y1="57143" x2="18899" y2="46939"/>
                        <a14:backgroundMark x1="8624" y1="48980" x2="8624" y2="48980"/>
                        <a14:backgroundMark x1="8624" y1="46939" x2="8257" y2="46939"/>
                        <a14:backgroundMark x1="4587" y1="40816" x2="4037" y2="4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315" y="5924093"/>
            <a:ext cx="5251259" cy="472674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7A722EBE-8BC4-848B-3C2A-36A409817397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b="15500"/>
          <a:stretch/>
        </p:blipFill>
        <p:spPr>
          <a:xfrm>
            <a:off x="1711520" y="914301"/>
            <a:ext cx="4076700" cy="4593082"/>
          </a:xfrm>
          <a:prstGeom prst="rect">
            <a:avLst/>
          </a:prstGeom>
        </p:spPr>
      </p:pic>
      <p:pic>
        <p:nvPicPr>
          <p:cNvPr id="7" name="Obrázok 6">
            <a:hlinkClick r:id="rId16" action="ppaction://hlinksldjump"/>
            <a:extLst>
              <a:ext uri="{FF2B5EF4-FFF2-40B4-BE49-F238E27FC236}">
                <a16:creationId xmlns:a16="http://schemas.microsoft.com/office/drawing/2014/main" id="{E68DDE1A-1919-C6DA-D938-C663A5F868FA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7002" y="5465337"/>
            <a:ext cx="1494998" cy="149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9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E24FA4-D625-2FFD-ABD4-36937304D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4875" y="914171"/>
            <a:ext cx="4429442" cy="1600200"/>
          </a:xfrm>
        </p:spPr>
        <p:txBody>
          <a:bodyPr>
            <a:normAutofit fontScale="90000"/>
          </a:bodyPr>
          <a:lstStyle/>
          <a:p>
            <a:r>
              <a:rPr lang="sk-SK" sz="5400" b="1" dirty="0">
                <a:latin typeface="+mn-lt"/>
              </a:rPr>
              <a:t>Timea </a:t>
            </a:r>
            <a:r>
              <a:rPr lang="sk-SK" sz="5400" b="1" dirty="0" err="1">
                <a:latin typeface="+mn-lt"/>
              </a:rPr>
              <a:t>Mecková</a:t>
            </a:r>
            <a:br>
              <a:rPr lang="sk-SK" sz="3200" dirty="0"/>
            </a:br>
            <a:endParaRPr lang="sk-SK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9A7D41E-AAEC-1E20-880E-E39087E31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03478" y="2674620"/>
            <a:ext cx="3932237" cy="3811588"/>
          </a:xfrm>
        </p:spPr>
        <p:txBody>
          <a:bodyPr>
            <a:normAutofit lnSpcReduction="10000"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Za tým čo si zaumieni vždy ide, 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keď ju naštveš, utekáš radšej inde.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V zhyboch a športe ju neprekoná nikto,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a keď ju nenájdeš na párty, určite to bude </a:t>
            </a:r>
            <a:r>
              <a:rPr lang="sk-SK" sz="1800" b="0" i="0" u="none" strike="noStrike" dirty="0" err="1">
                <a:effectLst/>
                <a:latin typeface="Arial" panose="020B0604020202020204" pitchFamily="34" charset="0"/>
              </a:rPr>
              <a:t>fitko</a:t>
            </a: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.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Šumné dievča z Horehronského kraja,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na </a:t>
            </a:r>
            <a:r>
              <a:rPr lang="sk-SK" sz="1800" b="0" i="0" u="none" strike="noStrike" dirty="0" err="1">
                <a:effectLst/>
                <a:latin typeface="Arial" panose="020B0604020202020204" pitchFamily="34" charset="0"/>
              </a:rPr>
              <a:t>intráku</a:t>
            </a: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 všetko možne rada vystrája.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Spoznávať svet je jej veľký sen,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jej hlasitý smiech môžeš počuť každý deň.</a:t>
            </a:r>
            <a:endParaRPr lang="sk-SK" b="0" i="0" u="none" strike="noStrike" dirty="0">
              <a:effectLst/>
            </a:endParaRPr>
          </a:p>
          <a:p>
            <a:br>
              <a:rPr lang="sk-SK" dirty="0"/>
            </a:br>
            <a:br>
              <a:rPr lang="sk-SK" dirty="0"/>
            </a:br>
            <a:endParaRPr lang="sk-SK" dirty="0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4B663F81-1ACC-6A55-D084-A6C8CED06A35}"/>
              </a:ext>
            </a:extLst>
          </p:cNvPr>
          <p:cNvSpPr/>
          <p:nvPr/>
        </p:nvSpPr>
        <p:spPr>
          <a:xfrm>
            <a:off x="1141776" y="461233"/>
            <a:ext cx="5234798" cy="6024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95022" dist="163787" dir="2700000">
              <a:prstClr val="black">
                <a:alpha val="24211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bg1"/>
              </a:solidFill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317945C1-D11B-B767-BFEB-85D03B45D129}"/>
              </a:ext>
            </a:extLst>
          </p:cNvPr>
          <p:cNvGrpSpPr/>
          <p:nvPr/>
        </p:nvGrpSpPr>
        <p:grpSpPr>
          <a:xfrm>
            <a:off x="87881" y="712155"/>
            <a:ext cx="674947" cy="5838719"/>
            <a:chOff x="87881" y="712155"/>
            <a:chExt cx="674947" cy="5838719"/>
          </a:xfrm>
        </p:grpSpPr>
        <p:pic>
          <p:nvPicPr>
            <p:cNvPr id="13" name="Obrázok 12">
              <a:extLst>
                <a:ext uri="{FF2B5EF4-FFF2-40B4-BE49-F238E27FC236}">
                  <a16:creationId xmlns:a16="http://schemas.microsoft.com/office/drawing/2014/main" id="{4A03EEF7-31B4-397E-C9F7-F41BDF718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843" b="80392" l="8889" r="87778">
                          <a14:foregroundMark x1="10000" y1="68627" x2="10000" y2="68627"/>
                          <a14:foregroundMark x1="24444" y1="81373" x2="24444" y2="81373"/>
                          <a14:foregroundMark x1="41111" y1="61765" x2="41111" y2="61765"/>
                          <a14:foregroundMark x1="13725" y1="29310" x2="13725" y2="29310"/>
                          <a14:foregroundMark x1="15686" y1="31034" x2="15686" y2="31034"/>
                          <a14:backgroundMark x1="58824" y1="50000" x2="58824" y2="50000"/>
                          <a14:backgroundMark x1="66667" y1="31034" x2="66667" y2="31034"/>
                          <a14:backgroundMark x1="47059" y1="29310" x2="47059" y2="29310"/>
                          <a14:backgroundMark x1="19608" y1="32759" x2="19608" y2="32759"/>
                          <a14:backgroundMark x1="25490" y1="29310" x2="25490" y2="29310"/>
                          <a14:backgroundMark x1="11765" y1="84483" x2="11765" y2="844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559" y="4572975"/>
              <a:ext cx="486011" cy="548480"/>
            </a:xfrm>
            <a:prstGeom prst="rect">
              <a:avLst/>
            </a:prstGeom>
          </p:spPr>
        </p:pic>
        <p:pic>
          <p:nvPicPr>
            <p:cNvPr id="16" name="Obrázok 15">
              <a:extLst>
                <a:ext uri="{FF2B5EF4-FFF2-40B4-BE49-F238E27FC236}">
                  <a16:creationId xmlns:a16="http://schemas.microsoft.com/office/drawing/2014/main" id="{40483731-3BAF-1BA4-A8F0-5034AF2F02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329" b="89873" l="8046" r="88506">
                          <a14:foregroundMark x1="39080" y1="48101" x2="39080" y2="48101"/>
                          <a14:foregroundMark x1="87356" y1="65823" x2="87356" y2="65823"/>
                          <a14:foregroundMark x1="81609" y1="65823" x2="81609" y2="65823"/>
                          <a14:foregroundMark x1="57471" y1="13924" x2="57471" y2="13924"/>
                          <a14:foregroundMark x1="39080" y1="13924" x2="39080" y2="13924"/>
                          <a14:foregroundMark x1="44828" y1="7595" x2="44828" y2="7595"/>
                          <a14:backgroundMark x1="32609" y1="33333" x2="32609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4091" y="3314093"/>
              <a:ext cx="440525" cy="400050"/>
            </a:xfrm>
            <a:prstGeom prst="rect">
              <a:avLst/>
            </a:prstGeom>
          </p:spPr>
        </p:pic>
        <p:pic>
          <p:nvPicPr>
            <p:cNvPr id="17" name="Obrázok 16">
              <a:extLst>
                <a:ext uri="{FF2B5EF4-FFF2-40B4-BE49-F238E27FC236}">
                  <a16:creationId xmlns:a16="http://schemas.microsoft.com/office/drawing/2014/main" id="{2839B189-E1F2-BBA9-F0B5-E18B80C6C2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974" b="88462" l="10204" r="887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6768" y="2023833"/>
              <a:ext cx="502107" cy="425010"/>
            </a:xfrm>
            <a:prstGeom prst="rect">
              <a:avLst/>
            </a:prstGeom>
          </p:spPr>
        </p:pic>
        <p:pic>
          <p:nvPicPr>
            <p:cNvPr id="18" name="Obrázok 17">
              <a:extLst>
                <a:ext uri="{FF2B5EF4-FFF2-40B4-BE49-F238E27FC236}">
                  <a16:creationId xmlns:a16="http://schemas.microsoft.com/office/drawing/2014/main" id="{5EC1BC52-F30A-1BED-8A27-14227E0A5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889" b="88889" l="9848" r="89394">
                          <a14:foregroundMark x1="43182" y1="17778" x2="43182" y2="17778"/>
                          <a14:foregroundMark x1="43182" y1="35556" x2="43182" y2="35556"/>
                          <a14:foregroundMark x1="43182" y1="28889" x2="43182" y2="28889"/>
                          <a14:foregroundMark x1="43182" y1="28889" x2="43182" y2="28889"/>
                          <a14:foregroundMark x1="41667" y1="24444" x2="41667" y2="2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881" y="6320790"/>
              <a:ext cx="674947" cy="230084"/>
            </a:xfrm>
            <a:prstGeom prst="rect">
              <a:avLst/>
            </a:prstGeom>
          </p:spPr>
        </p:pic>
        <p:pic>
          <p:nvPicPr>
            <p:cNvPr id="19" name="Obrázok 18">
              <a:extLst>
                <a:ext uri="{FF2B5EF4-FFF2-40B4-BE49-F238E27FC236}">
                  <a16:creationId xmlns:a16="http://schemas.microsoft.com/office/drawing/2014/main" id="{5D1B8C96-C82A-0B53-A9B0-9A137EA83E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4302" y="5772310"/>
              <a:ext cx="440526" cy="440526"/>
            </a:xfrm>
            <a:prstGeom prst="ellipse">
              <a:avLst/>
            </a:prstGeom>
          </p:spPr>
        </p:pic>
        <p:pic>
          <p:nvPicPr>
            <p:cNvPr id="20" name="Obrázok 19">
              <a:extLst>
                <a:ext uri="{FF2B5EF4-FFF2-40B4-BE49-F238E27FC236}">
                  <a16:creationId xmlns:a16="http://schemas.microsoft.com/office/drawing/2014/main" id="{500175DA-B0E1-07C5-6247-944391F751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989" b="87640" l="7955" r="89773">
                          <a14:foregroundMark x1="7955" y1="67416" x2="7955" y2="674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973" y="712155"/>
              <a:ext cx="502107" cy="502471"/>
            </a:xfrm>
            <a:prstGeom prst="rect">
              <a:avLst/>
            </a:prstGeom>
          </p:spPr>
        </p:pic>
      </p:grpSp>
      <p:pic>
        <p:nvPicPr>
          <p:cNvPr id="21" name="Obrázok 20">
            <a:extLst>
              <a:ext uri="{FF2B5EF4-FFF2-40B4-BE49-F238E27FC236}">
                <a16:creationId xmlns:a16="http://schemas.microsoft.com/office/drawing/2014/main" id="{0D5E5765-F89B-FEFB-E7F3-159A446B742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163" b="87755" l="3853" r="93761">
                        <a14:foregroundMark x1="8803" y1="48571" x2="8803" y2="48571"/>
                        <a14:foregroundMark x1="94017" y1="68571" x2="94017" y2="68571"/>
                        <a14:foregroundMark x1="6972" y1="30612" x2="6972" y2="30612"/>
                        <a14:foregroundMark x1="8624" y1="61224" x2="8624" y2="61224"/>
                        <a14:foregroundMark x1="6972" y1="77551" x2="6972" y2="77551"/>
                        <a14:foregroundMark x1="4954" y1="71429" x2="4954" y2="71429"/>
                        <a14:foregroundMark x1="5505" y1="69388" x2="5505" y2="69388"/>
                        <a14:foregroundMark x1="3853" y1="42857" x2="3853" y2="42857"/>
                        <a14:foregroundMark x1="4220" y1="34694" x2="4220" y2="34694"/>
                        <a14:foregroundMark x1="7523" y1="32653" x2="7523" y2="32653"/>
                        <a14:foregroundMark x1="8807" y1="38776" x2="8807" y2="38776"/>
                        <a14:foregroundMark x1="19083" y1="65306" x2="19083" y2="65306"/>
                        <a14:foregroundMark x1="18716" y1="44898" x2="18716" y2="44898"/>
                        <a14:foregroundMark x1="17064" y1="30612" x2="17064" y2="30612"/>
                        <a14:foregroundMark x1="14495" y1="38776" x2="14495" y2="38776"/>
                        <a14:foregroundMark x1="18716" y1="38776" x2="18716" y2="38776"/>
                        <a14:foregroundMark x1="26239" y1="57143" x2="26239" y2="57143"/>
                        <a14:foregroundMark x1="26972" y1="30612" x2="26972" y2="30612"/>
                        <a14:foregroundMark x1="18899" y1="57143" x2="18899" y2="57143"/>
                        <a14:foregroundMark x1="3670" y1="44898" x2="3670" y2="44898"/>
                        <a14:foregroundMark x1="90275" y1="57143" x2="90275" y2="57143"/>
                        <a14:backgroundMark x1="6154" y1="67619" x2="6154" y2="67619"/>
                        <a14:backgroundMark x1="5321" y1="46939" x2="5321" y2="46939"/>
                        <a14:backgroundMark x1="26422" y1="40816" x2="26422" y2="40816"/>
                        <a14:backgroundMark x1="88807" y1="77551" x2="88807" y2="77551"/>
                        <a14:backgroundMark x1="88991" y1="81633" x2="88991" y2="81633"/>
                        <a14:backgroundMark x1="89174" y1="77551" x2="89541" y2="77551"/>
                        <a14:backgroundMark x1="18349" y1="57143" x2="18349" y2="57143"/>
                        <a14:backgroundMark x1="18532" y1="57143" x2="18532" y2="57143"/>
                        <a14:backgroundMark x1="18532" y1="57143" x2="18899" y2="46939"/>
                        <a14:backgroundMark x1="8624" y1="48980" x2="8624" y2="48980"/>
                        <a14:backgroundMark x1="8624" y1="46939" x2="8257" y2="46939"/>
                        <a14:backgroundMark x1="4587" y1="40816" x2="4037" y2="4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315" y="5924093"/>
            <a:ext cx="5251259" cy="472674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EBC65D6A-848F-6862-E53A-F5D7E25C6360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8900" b="9200"/>
          <a:stretch/>
        </p:blipFill>
        <p:spPr>
          <a:xfrm>
            <a:off x="1559381" y="814799"/>
            <a:ext cx="4224199" cy="4612825"/>
          </a:xfrm>
          <a:prstGeom prst="rect">
            <a:avLst/>
          </a:prstGeom>
        </p:spPr>
      </p:pic>
      <p:pic>
        <p:nvPicPr>
          <p:cNvPr id="6" name="Obrázok 5">
            <a:hlinkClick r:id="rId16" action="ppaction://hlinksldjump"/>
            <a:extLst>
              <a:ext uri="{FF2B5EF4-FFF2-40B4-BE49-F238E27FC236}">
                <a16:creationId xmlns:a16="http://schemas.microsoft.com/office/drawing/2014/main" id="{8ABCE4A1-DA6F-81C1-FF2E-8930E9BE2C18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7002" y="5465337"/>
            <a:ext cx="1494998" cy="149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8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E24FA4-D625-2FFD-ABD4-36937304D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9235" y="848643"/>
            <a:ext cx="4943792" cy="1600200"/>
          </a:xfrm>
        </p:spPr>
        <p:txBody>
          <a:bodyPr>
            <a:normAutofit fontScale="90000"/>
          </a:bodyPr>
          <a:lstStyle/>
          <a:p>
            <a:r>
              <a:rPr lang="sk-SK" sz="5400" b="1" dirty="0">
                <a:latin typeface="+mn-lt"/>
              </a:rPr>
              <a:t>Juliana </a:t>
            </a:r>
            <a:r>
              <a:rPr lang="sk-SK" sz="5400" b="1" dirty="0" err="1">
                <a:latin typeface="+mn-lt"/>
              </a:rPr>
              <a:t>Papáčová</a:t>
            </a:r>
            <a:br>
              <a:rPr lang="sk-SK" sz="3200" dirty="0"/>
            </a:br>
            <a:endParaRPr lang="sk-SK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9A7D41E-AAEC-1E20-880E-E39087E31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03478" y="2674620"/>
            <a:ext cx="3932237" cy="3811588"/>
          </a:xfrm>
        </p:spPr>
        <p:txBody>
          <a:bodyPr/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Hudba sa jej veľmi páči,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ísť na koncert Harryho </a:t>
            </a:r>
            <a:r>
              <a:rPr lang="sk-SK" sz="1800" b="0" i="0" u="none" strike="noStrike" dirty="0" err="1">
                <a:effectLst/>
                <a:latin typeface="Arial" panose="020B0604020202020204" pitchFamily="34" charset="0"/>
              </a:rPr>
              <a:t>Stylesa</a:t>
            </a: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 sa jej vždy ráči.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Rozhodla sa nám študovať </a:t>
            </a:r>
            <a:r>
              <a:rPr lang="sk-SK" sz="1800" b="0" i="0" u="none" strike="noStrike" dirty="0" err="1">
                <a:effectLst/>
                <a:latin typeface="Arial" panose="020B0604020202020204" pitchFamily="34" charset="0"/>
              </a:rPr>
              <a:t>neurovedu</a:t>
            </a: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,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a vždy hľadá príležitosť k najbližšiemu odletu.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Tichá ako taká myška,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v jej ruke je vždy viditeľná knižka.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Kreslí, tvorí maľuje,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a z každej maličkosti sa raduje.</a:t>
            </a:r>
            <a:endParaRPr lang="sk-SK" b="0" i="0" u="none" strike="noStrike" dirty="0">
              <a:effectLst/>
            </a:endParaRPr>
          </a:p>
          <a:p>
            <a:br>
              <a:rPr lang="sk-SK" dirty="0"/>
            </a:br>
            <a:br>
              <a:rPr lang="sk-SK" dirty="0"/>
            </a:br>
            <a:endParaRPr lang="sk-SK" dirty="0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4B663F81-1ACC-6A55-D084-A6C8CED06A35}"/>
              </a:ext>
            </a:extLst>
          </p:cNvPr>
          <p:cNvSpPr/>
          <p:nvPr/>
        </p:nvSpPr>
        <p:spPr>
          <a:xfrm>
            <a:off x="1141776" y="461233"/>
            <a:ext cx="5234798" cy="6024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95022" dist="163787" dir="2700000">
              <a:prstClr val="black">
                <a:alpha val="24211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bg1"/>
              </a:solidFill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8C471CC4-64F1-4F6A-E5E8-CA6F1C704998}"/>
              </a:ext>
            </a:extLst>
          </p:cNvPr>
          <p:cNvGrpSpPr/>
          <p:nvPr/>
        </p:nvGrpSpPr>
        <p:grpSpPr>
          <a:xfrm>
            <a:off x="87881" y="712155"/>
            <a:ext cx="674947" cy="5838719"/>
            <a:chOff x="87881" y="712155"/>
            <a:chExt cx="674947" cy="5838719"/>
          </a:xfrm>
        </p:grpSpPr>
        <p:pic>
          <p:nvPicPr>
            <p:cNvPr id="13" name="Obrázok 12">
              <a:extLst>
                <a:ext uri="{FF2B5EF4-FFF2-40B4-BE49-F238E27FC236}">
                  <a16:creationId xmlns:a16="http://schemas.microsoft.com/office/drawing/2014/main" id="{E812780F-6D16-21B2-229D-5978AA461A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843" b="80392" l="8889" r="87778">
                          <a14:foregroundMark x1="10000" y1="68627" x2="10000" y2="68627"/>
                          <a14:foregroundMark x1="24444" y1="81373" x2="24444" y2="81373"/>
                          <a14:foregroundMark x1="41111" y1="61765" x2="41111" y2="61765"/>
                          <a14:foregroundMark x1="13725" y1="29310" x2="13725" y2="29310"/>
                          <a14:foregroundMark x1="15686" y1="31034" x2="15686" y2="31034"/>
                          <a14:backgroundMark x1="58824" y1="50000" x2="58824" y2="50000"/>
                          <a14:backgroundMark x1="66667" y1="31034" x2="66667" y2="31034"/>
                          <a14:backgroundMark x1="47059" y1="29310" x2="47059" y2="29310"/>
                          <a14:backgroundMark x1="19608" y1="32759" x2="19608" y2="32759"/>
                          <a14:backgroundMark x1="25490" y1="29310" x2="25490" y2="29310"/>
                          <a14:backgroundMark x1="11765" y1="84483" x2="11765" y2="844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559" y="4572975"/>
              <a:ext cx="486011" cy="548480"/>
            </a:xfrm>
            <a:prstGeom prst="rect">
              <a:avLst/>
            </a:prstGeom>
          </p:spPr>
        </p:pic>
        <p:pic>
          <p:nvPicPr>
            <p:cNvPr id="16" name="Obrázok 15">
              <a:extLst>
                <a:ext uri="{FF2B5EF4-FFF2-40B4-BE49-F238E27FC236}">
                  <a16:creationId xmlns:a16="http://schemas.microsoft.com/office/drawing/2014/main" id="{AD641BB7-5BF9-DE70-D9BA-C6C529C9B8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329" b="89873" l="8046" r="88506">
                          <a14:foregroundMark x1="39080" y1="48101" x2="39080" y2="48101"/>
                          <a14:foregroundMark x1="87356" y1="65823" x2="87356" y2="65823"/>
                          <a14:foregroundMark x1="81609" y1="65823" x2="81609" y2="65823"/>
                          <a14:foregroundMark x1="57471" y1="13924" x2="57471" y2="13924"/>
                          <a14:foregroundMark x1="39080" y1="13924" x2="39080" y2="13924"/>
                          <a14:foregroundMark x1="44828" y1="7595" x2="44828" y2="7595"/>
                          <a14:backgroundMark x1="32609" y1="33333" x2="32609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4091" y="3314093"/>
              <a:ext cx="440525" cy="400050"/>
            </a:xfrm>
            <a:prstGeom prst="rect">
              <a:avLst/>
            </a:prstGeom>
          </p:spPr>
        </p:pic>
        <p:pic>
          <p:nvPicPr>
            <p:cNvPr id="17" name="Obrázok 16">
              <a:extLst>
                <a:ext uri="{FF2B5EF4-FFF2-40B4-BE49-F238E27FC236}">
                  <a16:creationId xmlns:a16="http://schemas.microsoft.com/office/drawing/2014/main" id="{D18C89DE-E993-0BDF-DBDB-363146EC79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974" b="88462" l="10204" r="887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6768" y="2023833"/>
              <a:ext cx="502107" cy="425010"/>
            </a:xfrm>
            <a:prstGeom prst="rect">
              <a:avLst/>
            </a:prstGeom>
          </p:spPr>
        </p:pic>
        <p:pic>
          <p:nvPicPr>
            <p:cNvPr id="18" name="Obrázok 17">
              <a:extLst>
                <a:ext uri="{FF2B5EF4-FFF2-40B4-BE49-F238E27FC236}">
                  <a16:creationId xmlns:a16="http://schemas.microsoft.com/office/drawing/2014/main" id="{596A06B3-F380-5E18-671E-9E34154509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889" b="88889" l="9848" r="89394">
                          <a14:foregroundMark x1="43182" y1="17778" x2="43182" y2="17778"/>
                          <a14:foregroundMark x1="43182" y1="35556" x2="43182" y2="35556"/>
                          <a14:foregroundMark x1="43182" y1="28889" x2="43182" y2="28889"/>
                          <a14:foregroundMark x1="43182" y1="28889" x2="43182" y2="28889"/>
                          <a14:foregroundMark x1="41667" y1="24444" x2="41667" y2="2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881" y="6320790"/>
              <a:ext cx="674947" cy="230084"/>
            </a:xfrm>
            <a:prstGeom prst="rect">
              <a:avLst/>
            </a:prstGeom>
          </p:spPr>
        </p:pic>
        <p:pic>
          <p:nvPicPr>
            <p:cNvPr id="19" name="Obrázok 18">
              <a:extLst>
                <a:ext uri="{FF2B5EF4-FFF2-40B4-BE49-F238E27FC236}">
                  <a16:creationId xmlns:a16="http://schemas.microsoft.com/office/drawing/2014/main" id="{4D7CD507-A839-FC7A-89B4-6E2BAEEC78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4302" y="5772310"/>
              <a:ext cx="440526" cy="440526"/>
            </a:xfrm>
            <a:prstGeom prst="ellipse">
              <a:avLst/>
            </a:prstGeom>
          </p:spPr>
        </p:pic>
        <p:pic>
          <p:nvPicPr>
            <p:cNvPr id="20" name="Obrázok 19">
              <a:extLst>
                <a:ext uri="{FF2B5EF4-FFF2-40B4-BE49-F238E27FC236}">
                  <a16:creationId xmlns:a16="http://schemas.microsoft.com/office/drawing/2014/main" id="{534A0E21-1EC8-FF70-450F-1DA456E857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989" b="87640" l="7955" r="89773">
                          <a14:foregroundMark x1="7955" y1="67416" x2="7955" y2="674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973" y="712155"/>
              <a:ext cx="502107" cy="502471"/>
            </a:xfrm>
            <a:prstGeom prst="rect">
              <a:avLst/>
            </a:prstGeom>
          </p:spPr>
        </p:pic>
      </p:grpSp>
      <p:pic>
        <p:nvPicPr>
          <p:cNvPr id="21" name="Obrázok 20">
            <a:extLst>
              <a:ext uri="{FF2B5EF4-FFF2-40B4-BE49-F238E27FC236}">
                <a16:creationId xmlns:a16="http://schemas.microsoft.com/office/drawing/2014/main" id="{033566FA-E3B7-9020-86F9-E2727B61EF1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163" b="87755" l="3853" r="93761">
                        <a14:foregroundMark x1="8803" y1="48571" x2="8803" y2="48571"/>
                        <a14:foregroundMark x1="94017" y1="68571" x2="94017" y2="68571"/>
                        <a14:foregroundMark x1="6972" y1="30612" x2="6972" y2="30612"/>
                        <a14:foregroundMark x1="8624" y1="61224" x2="8624" y2="61224"/>
                        <a14:foregroundMark x1="6972" y1="77551" x2="6972" y2="77551"/>
                        <a14:foregroundMark x1="4954" y1="71429" x2="4954" y2="71429"/>
                        <a14:foregroundMark x1="5505" y1="69388" x2="5505" y2="69388"/>
                        <a14:foregroundMark x1="3853" y1="42857" x2="3853" y2="42857"/>
                        <a14:foregroundMark x1="4220" y1="34694" x2="4220" y2="34694"/>
                        <a14:foregroundMark x1="7523" y1="32653" x2="7523" y2="32653"/>
                        <a14:foregroundMark x1="8807" y1="38776" x2="8807" y2="38776"/>
                        <a14:foregroundMark x1="19083" y1="65306" x2="19083" y2="65306"/>
                        <a14:foregroundMark x1="18716" y1="44898" x2="18716" y2="44898"/>
                        <a14:foregroundMark x1="17064" y1="30612" x2="17064" y2="30612"/>
                        <a14:foregroundMark x1="14495" y1="38776" x2="14495" y2="38776"/>
                        <a14:foregroundMark x1="18716" y1="38776" x2="18716" y2="38776"/>
                        <a14:foregroundMark x1="26239" y1="57143" x2="26239" y2="57143"/>
                        <a14:foregroundMark x1="26972" y1="30612" x2="26972" y2="30612"/>
                        <a14:foregroundMark x1="18899" y1="57143" x2="18899" y2="57143"/>
                        <a14:foregroundMark x1="3670" y1="44898" x2="3670" y2="44898"/>
                        <a14:foregroundMark x1="90275" y1="57143" x2="90275" y2="57143"/>
                        <a14:backgroundMark x1="6154" y1="67619" x2="6154" y2="67619"/>
                        <a14:backgroundMark x1="5321" y1="46939" x2="5321" y2="46939"/>
                        <a14:backgroundMark x1="26422" y1="40816" x2="26422" y2="40816"/>
                        <a14:backgroundMark x1="88807" y1="77551" x2="88807" y2="77551"/>
                        <a14:backgroundMark x1="88991" y1="81633" x2="88991" y2="81633"/>
                        <a14:backgroundMark x1="89174" y1="77551" x2="89541" y2="77551"/>
                        <a14:backgroundMark x1="18349" y1="57143" x2="18349" y2="57143"/>
                        <a14:backgroundMark x1="18532" y1="57143" x2="18532" y2="57143"/>
                        <a14:backgroundMark x1="18532" y1="57143" x2="18899" y2="46939"/>
                        <a14:backgroundMark x1="8624" y1="48980" x2="8624" y2="48980"/>
                        <a14:backgroundMark x1="8624" y1="46939" x2="8257" y2="46939"/>
                        <a14:backgroundMark x1="4587" y1="40816" x2="4037" y2="4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315" y="5924093"/>
            <a:ext cx="5251259" cy="472674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2F970685-EF14-A9D9-1033-17FAC815997C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2900" b="14600"/>
          <a:stretch/>
        </p:blipFill>
        <p:spPr>
          <a:xfrm>
            <a:off x="1711520" y="848643"/>
            <a:ext cx="4076700" cy="4484370"/>
          </a:xfrm>
          <a:prstGeom prst="rect">
            <a:avLst/>
          </a:prstGeom>
        </p:spPr>
      </p:pic>
      <p:pic>
        <p:nvPicPr>
          <p:cNvPr id="7" name="Obrázok 6">
            <a:hlinkClick r:id="rId16" action="ppaction://hlinksldjump"/>
            <a:extLst>
              <a:ext uri="{FF2B5EF4-FFF2-40B4-BE49-F238E27FC236}">
                <a16:creationId xmlns:a16="http://schemas.microsoft.com/office/drawing/2014/main" id="{B0F70F15-53EF-7D56-266C-F536E655CCDB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7002" y="5465337"/>
            <a:ext cx="1494998" cy="149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3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AA0A3FF7-B917-7148-F7DB-67ACD8D001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828" y="2536620"/>
            <a:ext cx="11356454" cy="1140177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DEE114B8-4082-9942-D8BD-22CB0D884E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81" y="6320790"/>
            <a:ext cx="674947" cy="230084"/>
          </a:xfrm>
          <a:prstGeom prst="rect">
            <a:avLst/>
          </a:prstGeom>
        </p:spPr>
      </p:pic>
      <p:grpSp>
        <p:nvGrpSpPr>
          <p:cNvPr id="102" name="Skupina 101">
            <a:extLst>
              <a:ext uri="{FF2B5EF4-FFF2-40B4-BE49-F238E27FC236}">
                <a16:creationId xmlns:a16="http://schemas.microsoft.com/office/drawing/2014/main" id="{AFA9E617-5C7B-5181-FEDD-023A348FFE19}"/>
              </a:ext>
            </a:extLst>
          </p:cNvPr>
          <p:cNvGrpSpPr/>
          <p:nvPr/>
        </p:nvGrpSpPr>
        <p:grpSpPr>
          <a:xfrm>
            <a:off x="1030691" y="188944"/>
            <a:ext cx="38101908" cy="2604949"/>
            <a:chOff x="996401" y="200374"/>
            <a:chExt cx="38101908" cy="2604949"/>
          </a:xfrm>
        </p:grpSpPr>
        <p:grpSp>
          <p:nvGrpSpPr>
            <p:cNvPr id="100" name="Skupina 99">
              <a:extLst>
                <a:ext uri="{FF2B5EF4-FFF2-40B4-BE49-F238E27FC236}">
                  <a16:creationId xmlns:a16="http://schemas.microsoft.com/office/drawing/2014/main" id="{DA572C15-118A-72BB-F33B-78718E8A2FC3}"/>
                </a:ext>
              </a:extLst>
            </p:cNvPr>
            <p:cNvGrpSpPr/>
            <p:nvPr/>
          </p:nvGrpSpPr>
          <p:grpSpPr>
            <a:xfrm>
              <a:off x="996401" y="200374"/>
              <a:ext cx="38101908" cy="2604949"/>
              <a:chOff x="996401" y="188944"/>
              <a:chExt cx="38101908" cy="2604949"/>
            </a:xfrm>
          </p:grpSpPr>
          <p:grpSp>
            <p:nvGrpSpPr>
              <p:cNvPr id="85" name="Skupina 84">
                <a:extLst>
                  <a:ext uri="{FF2B5EF4-FFF2-40B4-BE49-F238E27FC236}">
                    <a16:creationId xmlns:a16="http://schemas.microsoft.com/office/drawing/2014/main" id="{9E6678A8-B790-D172-7EF0-5728B3584BD0}"/>
                  </a:ext>
                </a:extLst>
              </p:cNvPr>
              <p:cNvGrpSpPr/>
              <p:nvPr/>
            </p:nvGrpSpPr>
            <p:grpSpPr>
              <a:xfrm>
                <a:off x="996401" y="188944"/>
                <a:ext cx="38101908" cy="2604949"/>
                <a:chOff x="1042121" y="223234"/>
                <a:chExt cx="38101908" cy="2604949"/>
              </a:xfrm>
            </p:grpSpPr>
            <p:grpSp>
              <p:nvGrpSpPr>
                <p:cNvPr id="57" name="Skupina 56">
                  <a:extLst>
                    <a:ext uri="{FF2B5EF4-FFF2-40B4-BE49-F238E27FC236}">
                      <a16:creationId xmlns:a16="http://schemas.microsoft.com/office/drawing/2014/main" id="{A686BF80-6AC6-1DBB-FEF2-259C3425B116}"/>
                    </a:ext>
                  </a:extLst>
                </p:cNvPr>
                <p:cNvGrpSpPr/>
                <p:nvPr/>
              </p:nvGrpSpPr>
              <p:grpSpPr>
                <a:xfrm>
                  <a:off x="1042121" y="223234"/>
                  <a:ext cx="38101908" cy="2604949"/>
                  <a:chOff x="1127385" y="230021"/>
                  <a:chExt cx="38101908" cy="2604949"/>
                </a:xfrm>
              </p:grpSpPr>
              <p:grpSp>
                <p:nvGrpSpPr>
                  <p:cNvPr id="48" name="Skupina 47">
                    <a:extLst>
                      <a:ext uri="{FF2B5EF4-FFF2-40B4-BE49-F238E27FC236}">
                        <a16:creationId xmlns:a16="http://schemas.microsoft.com/office/drawing/2014/main" id="{81E41A13-FCD1-56AF-D340-796DE34AB488}"/>
                      </a:ext>
                    </a:extLst>
                  </p:cNvPr>
                  <p:cNvGrpSpPr/>
                  <p:nvPr/>
                </p:nvGrpSpPr>
                <p:grpSpPr>
                  <a:xfrm>
                    <a:off x="1127385" y="230021"/>
                    <a:ext cx="38101908" cy="1737967"/>
                    <a:chOff x="1127385" y="230021"/>
                    <a:chExt cx="38101908" cy="1737967"/>
                  </a:xfrm>
                </p:grpSpPr>
                <p:grpSp>
                  <p:nvGrpSpPr>
                    <p:cNvPr id="30" name="Skupina 29">
                      <a:extLst>
                        <a:ext uri="{FF2B5EF4-FFF2-40B4-BE49-F238E27FC236}">
                          <a16:creationId xmlns:a16="http://schemas.microsoft.com/office/drawing/2014/main" id="{C656CEEB-610B-85E7-BE4D-6D7F5648968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27385" y="230022"/>
                      <a:ext cx="33553132" cy="1737966"/>
                      <a:chOff x="630815" y="6147171"/>
                      <a:chExt cx="33553132" cy="1737966"/>
                    </a:xfrm>
                  </p:grpSpPr>
                  <p:grpSp>
                    <p:nvGrpSpPr>
                      <p:cNvPr id="26" name="Skupina 25">
                        <a:extLst>
                          <a:ext uri="{FF2B5EF4-FFF2-40B4-BE49-F238E27FC236}">
                            <a16:creationId xmlns:a16="http://schemas.microsoft.com/office/drawing/2014/main" id="{9EA59505-C866-33A2-CAEC-AECBB546CA4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0815" y="6147172"/>
                        <a:ext cx="10930370" cy="1737965"/>
                        <a:chOff x="774621" y="6108829"/>
                        <a:chExt cx="10930370" cy="1800000"/>
                      </a:xfrm>
                    </p:grpSpPr>
                    <p:sp>
                      <p:nvSpPr>
                        <p:cNvPr id="18" name="Ovál 17">
                          <a:extLst>
                            <a:ext uri="{FF2B5EF4-FFF2-40B4-BE49-F238E27FC236}">
                              <a16:creationId xmlns:a16="http://schemas.microsoft.com/office/drawing/2014/main" id="{BA82AF38-18DB-BD12-D002-26FD82B7357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74621" y="6108829"/>
                          <a:ext cx="1797290" cy="1800000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FFFF00"/>
                            </a:gs>
                            <a:gs pos="25000">
                              <a:schemeClr val="accent2"/>
                            </a:gs>
                            <a:gs pos="52000">
                              <a:srgbClr val="FF1991"/>
                            </a:gs>
                            <a:gs pos="100000">
                              <a:srgbClr val="6B18DA"/>
                            </a:gs>
                            <a:gs pos="75000">
                              <a:srgbClr val="C72BC0"/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k-SK"/>
                        </a:p>
                      </p:txBody>
                    </p:sp>
                    <p:sp>
                      <p:nvSpPr>
                        <p:cNvPr id="22" name="Ovál 21">
                          <a:extLst>
                            <a:ext uri="{FF2B5EF4-FFF2-40B4-BE49-F238E27FC236}">
                              <a16:creationId xmlns:a16="http://schemas.microsoft.com/office/drawing/2014/main" id="{8DCF2A48-40F8-70E6-9B89-18C08B3B79A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633313" y="6108829"/>
                          <a:ext cx="1797290" cy="1800000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FFFF00"/>
                            </a:gs>
                            <a:gs pos="25000">
                              <a:schemeClr val="accent2"/>
                            </a:gs>
                            <a:gs pos="52000">
                              <a:srgbClr val="FF1991"/>
                            </a:gs>
                            <a:gs pos="100000">
                              <a:srgbClr val="6B18DA"/>
                            </a:gs>
                            <a:gs pos="75000">
                              <a:srgbClr val="C72BC0"/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k-SK"/>
                        </a:p>
                      </p:txBody>
                    </p:sp>
                    <p:sp>
                      <p:nvSpPr>
                        <p:cNvPr id="23" name="Ovál 22">
                          <a:extLst>
                            <a:ext uri="{FF2B5EF4-FFF2-40B4-BE49-F238E27FC236}">
                              <a16:creationId xmlns:a16="http://schemas.microsoft.com/office/drawing/2014/main" id="{A6C0F143-98EC-41FD-5A37-D91917022EC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057839" y="6108829"/>
                          <a:ext cx="1797290" cy="1800000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FFFF00"/>
                            </a:gs>
                            <a:gs pos="25000">
                              <a:schemeClr val="accent2"/>
                            </a:gs>
                            <a:gs pos="52000">
                              <a:srgbClr val="FF1991"/>
                            </a:gs>
                            <a:gs pos="100000">
                              <a:srgbClr val="6B18DA"/>
                            </a:gs>
                            <a:gs pos="75000">
                              <a:srgbClr val="C72BC0"/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k-SK"/>
                        </a:p>
                      </p:txBody>
                    </p:sp>
                    <p:sp>
                      <p:nvSpPr>
                        <p:cNvPr id="24" name="Ovál 23">
                          <a:extLst>
                            <a:ext uri="{FF2B5EF4-FFF2-40B4-BE49-F238E27FC236}">
                              <a16:creationId xmlns:a16="http://schemas.microsoft.com/office/drawing/2014/main" id="{573B69F2-DB52-51F1-CE1F-6973E0450B9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45576" y="6108829"/>
                          <a:ext cx="1797290" cy="1800000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FFFF00"/>
                            </a:gs>
                            <a:gs pos="25000">
                              <a:schemeClr val="accent2"/>
                            </a:gs>
                            <a:gs pos="52000">
                              <a:srgbClr val="FF1991"/>
                            </a:gs>
                            <a:gs pos="100000">
                              <a:srgbClr val="6B18DA"/>
                            </a:gs>
                            <a:gs pos="75000">
                              <a:srgbClr val="C72BC0"/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k-SK"/>
                        </a:p>
                      </p:txBody>
                    </p:sp>
                    <p:sp>
                      <p:nvSpPr>
                        <p:cNvPr id="25" name="Ovál 24">
                          <a:extLst>
                            <a:ext uri="{FF2B5EF4-FFF2-40B4-BE49-F238E27FC236}">
                              <a16:creationId xmlns:a16="http://schemas.microsoft.com/office/drawing/2014/main" id="{3B38EDC6-D420-F118-FEE9-BAD7D82B54A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907701" y="6108829"/>
                          <a:ext cx="1797290" cy="1800000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FFFF00"/>
                            </a:gs>
                            <a:gs pos="25000">
                              <a:schemeClr val="accent2"/>
                            </a:gs>
                            <a:gs pos="52000">
                              <a:srgbClr val="FF1991"/>
                            </a:gs>
                            <a:gs pos="100000">
                              <a:srgbClr val="6B18DA"/>
                            </a:gs>
                            <a:gs pos="75000">
                              <a:srgbClr val="C72BC0"/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k-SK"/>
                        </a:p>
                      </p:txBody>
                    </p:sp>
                  </p:grpSp>
                  <p:grpSp>
                    <p:nvGrpSpPr>
                      <p:cNvPr id="29" name="Skupina 28">
                        <a:extLst>
                          <a:ext uri="{FF2B5EF4-FFF2-40B4-BE49-F238E27FC236}">
                            <a16:creationId xmlns:a16="http://schemas.microsoft.com/office/drawing/2014/main" id="{BA13F9DD-B4A5-B306-9C4A-FD0796864F1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1942196" y="6147171"/>
                        <a:ext cx="22241751" cy="1737965"/>
                        <a:chOff x="11942196" y="6147171"/>
                        <a:chExt cx="22241751" cy="1737965"/>
                      </a:xfrm>
                    </p:grpSpPr>
                    <p:grpSp>
                      <p:nvGrpSpPr>
                        <p:cNvPr id="4" name="Skupina 3">
                          <a:extLst>
                            <a:ext uri="{FF2B5EF4-FFF2-40B4-BE49-F238E27FC236}">
                              <a16:creationId xmlns:a16="http://schemas.microsoft.com/office/drawing/2014/main" id="{486A0CF9-6BC0-20DD-8B7C-CB9A973E803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1942196" y="6147171"/>
                          <a:ext cx="10930370" cy="1737965"/>
                          <a:chOff x="774621" y="6108829"/>
                          <a:chExt cx="10930370" cy="1800000"/>
                        </a:xfrm>
                      </p:grpSpPr>
                      <p:sp>
                        <p:nvSpPr>
                          <p:cNvPr id="5" name="Ovál 4">
                            <a:extLst>
                              <a:ext uri="{FF2B5EF4-FFF2-40B4-BE49-F238E27FC236}">
                                <a16:creationId xmlns:a16="http://schemas.microsoft.com/office/drawing/2014/main" id="{7D6E2164-5B37-8B38-0B1A-ED78FDC7E45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74621" y="6108829"/>
                            <a:ext cx="1797290" cy="1800000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FFFF00"/>
                              </a:gs>
                              <a:gs pos="25000">
                                <a:schemeClr val="accent2"/>
                              </a:gs>
                              <a:gs pos="52000">
                                <a:srgbClr val="FF1991"/>
                              </a:gs>
                              <a:gs pos="100000">
                                <a:srgbClr val="6B18DA"/>
                              </a:gs>
                              <a:gs pos="75000">
                                <a:srgbClr val="C72BC0"/>
                              </a:gs>
                            </a:gsLst>
                            <a:path path="circle">
                              <a:fillToRect t="100000" r="100000"/>
                            </a:path>
                            <a:tileRect l="-100000" b="-100000"/>
                          </a:gra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sk-SK"/>
                          </a:p>
                        </p:txBody>
                      </p:sp>
                      <p:sp>
                        <p:nvSpPr>
                          <p:cNvPr id="9" name="Ovál 8">
                            <a:extLst>
                              <a:ext uri="{FF2B5EF4-FFF2-40B4-BE49-F238E27FC236}">
                                <a16:creationId xmlns:a16="http://schemas.microsoft.com/office/drawing/2014/main" id="{62884E71-60F1-E2BB-707B-7AB8325DDCD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633313" y="6108829"/>
                            <a:ext cx="1797290" cy="1800000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FFFF00"/>
                              </a:gs>
                              <a:gs pos="25000">
                                <a:schemeClr val="accent2"/>
                              </a:gs>
                              <a:gs pos="52000">
                                <a:srgbClr val="FF1991"/>
                              </a:gs>
                              <a:gs pos="100000">
                                <a:srgbClr val="6B18DA"/>
                              </a:gs>
                              <a:gs pos="75000">
                                <a:srgbClr val="C72BC0"/>
                              </a:gs>
                            </a:gsLst>
                            <a:path path="circle">
                              <a:fillToRect t="100000" r="100000"/>
                            </a:path>
                            <a:tileRect l="-100000" b="-100000"/>
                          </a:gra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sk-SK"/>
                          </a:p>
                        </p:txBody>
                      </p:sp>
                      <p:sp>
                        <p:nvSpPr>
                          <p:cNvPr id="10" name="Ovál 9">
                            <a:extLst>
                              <a:ext uri="{FF2B5EF4-FFF2-40B4-BE49-F238E27FC236}">
                                <a16:creationId xmlns:a16="http://schemas.microsoft.com/office/drawing/2014/main" id="{59C43763-FE97-D55E-F482-A44676B1B24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057839" y="6108829"/>
                            <a:ext cx="1797290" cy="1800000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FFFF00"/>
                              </a:gs>
                              <a:gs pos="25000">
                                <a:schemeClr val="accent2"/>
                              </a:gs>
                              <a:gs pos="52000">
                                <a:srgbClr val="FF1991"/>
                              </a:gs>
                              <a:gs pos="100000">
                                <a:srgbClr val="6B18DA"/>
                              </a:gs>
                              <a:gs pos="75000">
                                <a:srgbClr val="C72BC0"/>
                              </a:gs>
                            </a:gsLst>
                            <a:path path="circle">
                              <a:fillToRect t="100000" r="100000"/>
                            </a:path>
                            <a:tileRect l="-100000" b="-100000"/>
                          </a:gra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sk-SK"/>
                          </a:p>
                        </p:txBody>
                      </p:sp>
                      <p:sp>
                        <p:nvSpPr>
                          <p:cNvPr id="11" name="Ovál 10">
                            <a:extLst>
                              <a:ext uri="{FF2B5EF4-FFF2-40B4-BE49-F238E27FC236}">
                                <a16:creationId xmlns:a16="http://schemas.microsoft.com/office/drawing/2014/main" id="{F2CF780B-0189-9584-37EC-8BF4301E04C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345576" y="6108829"/>
                            <a:ext cx="1797290" cy="1800000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FFFF00"/>
                              </a:gs>
                              <a:gs pos="25000">
                                <a:schemeClr val="accent2"/>
                              </a:gs>
                              <a:gs pos="52000">
                                <a:srgbClr val="FF1991"/>
                              </a:gs>
                              <a:gs pos="100000">
                                <a:srgbClr val="6B18DA"/>
                              </a:gs>
                              <a:gs pos="75000">
                                <a:srgbClr val="C72BC0"/>
                              </a:gs>
                            </a:gsLst>
                            <a:path path="circle">
                              <a:fillToRect t="100000" r="100000"/>
                            </a:path>
                            <a:tileRect l="-100000" b="-100000"/>
                          </a:gra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sk-SK"/>
                          </a:p>
                        </p:txBody>
                      </p:sp>
                      <p:sp>
                        <p:nvSpPr>
                          <p:cNvPr id="13" name="Ovál 12">
                            <a:extLst>
                              <a:ext uri="{FF2B5EF4-FFF2-40B4-BE49-F238E27FC236}">
                                <a16:creationId xmlns:a16="http://schemas.microsoft.com/office/drawing/2014/main" id="{E8B7A3D3-12D7-093C-DD06-0C8E359E6BF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907701" y="6108829"/>
                            <a:ext cx="1797290" cy="1800000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FFFF00"/>
                              </a:gs>
                              <a:gs pos="25000">
                                <a:schemeClr val="accent2"/>
                              </a:gs>
                              <a:gs pos="52000">
                                <a:srgbClr val="FF1991"/>
                              </a:gs>
                              <a:gs pos="100000">
                                <a:srgbClr val="6B18DA"/>
                              </a:gs>
                              <a:gs pos="75000">
                                <a:srgbClr val="C72BC0"/>
                              </a:gs>
                            </a:gsLst>
                            <a:path path="circle">
                              <a:fillToRect t="100000" r="100000"/>
                            </a:path>
                            <a:tileRect l="-100000" b="-100000"/>
                          </a:gra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sk-SK"/>
                          </a:p>
                        </p:txBody>
                      </p:sp>
                    </p:grpSp>
                    <p:grpSp>
                      <p:nvGrpSpPr>
                        <p:cNvPr id="17" name="Skupina 16">
                          <a:extLst>
                            <a:ext uri="{FF2B5EF4-FFF2-40B4-BE49-F238E27FC236}">
                              <a16:creationId xmlns:a16="http://schemas.microsoft.com/office/drawing/2014/main" id="{E6F6CD54-D330-86C4-DE81-4101815EC80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3253577" y="6147171"/>
                          <a:ext cx="10930370" cy="1737965"/>
                          <a:chOff x="774621" y="6108829"/>
                          <a:chExt cx="10930370" cy="1800000"/>
                        </a:xfrm>
                      </p:grpSpPr>
                      <p:sp>
                        <p:nvSpPr>
                          <p:cNvPr id="19" name="Ovál 18">
                            <a:extLst>
                              <a:ext uri="{FF2B5EF4-FFF2-40B4-BE49-F238E27FC236}">
                                <a16:creationId xmlns:a16="http://schemas.microsoft.com/office/drawing/2014/main" id="{260EBBA4-649D-EE77-C264-AFF79537C53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74621" y="6108829"/>
                            <a:ext cx="1797290" cy="1800000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FFFF00"/>
                              </a:gs>
                              <a:gs pos="25000">
                                <a:schemeClr val="accent2"/>
                              </a:gs>
                              <a:gs pos="52000">
                                <a:srgbClr val="FF1991"/>
                              </a:gs>
                              <a:gs pos="100000">
                                <a:srgbClr val="6B18DA"/>
                              </a:gs>
                              <a:gs pos="75000">
                                <a:srgbClr val="C72BC0"/>
                              </a:gs>
                            </a:gsLst>
                            <a:path path="circle">
                              <a:fillToRect t="100000" r="100000"/>
                            </a:path>
                            <a:tileRect l="-100000" b="-100000"/>
                          </a:gra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sk-SK"/>
                          </a:p>
                        </p:txBody>
                      </p:sp>
                      <p:sp>
                        <p:nvSpPr>
                          <p:cNvPr id="20" name="Ovál 19">
                            <a:extLst>
                              <a:ext uri="{FF2B5EF4-FFF2-40B4-BE49-F238E27FC236}">
                                <a16:creationId xmlns:a16="http://schemas.microsoft.com/office/drawing/2014/main" id="{CE7F05E9-D08F-B795-C911-684A959F4BC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633313" y="6108829"/>
                            <a:ext cx="1797290" cy="1800000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FFFF00"/>
                              </a:gs>
                              <a:gs pos="25000">
                                <a:schemeClr val="accent2"/>
                              </a:gs>
                              <a:gs pos="52000">
                                <a:srgbClr val="FF1991"/>
                              </a:gs>
                              <a:gs pos="100000">
                                <a:srgbClr val="6B18DA"/>
                              </a:gs>
                              <a:gs pos="75000">
                                <a:srgbClr val="C72BC0"/>
                              </a:gs>
                            </a:gsLst>
                            <a:path path="circle">
                              <a:fillToRect t="100000" r="100000"/>
                            </a:path>
                            <a:tileRect l="-100000" b="-100000"/>
                          </a:gra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sk-SK"/>
                          </a:p>
                        </p:txBody>
                      </p:sp>
                      <p:sp>
                        <p:nvSpPr>
                          <p:cNvPr id="21" name="Ovál 20">
                            <a:extLst>
                              <a:ext uri="{FF2B5EF4-FFF2-40B4-BE49-F238E27FC236}">
                                <a16:creationId xmlns:a16="http://schemas.microsoft.com/office/drawing/2014/main" id="{C04115B8-AF4C-B42A-A72E-0361E94F452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057839" y="6108829"/>
                            <a:ext cx="1797290" cy="1800000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FFFF00"/>
                              </a:gs>
                              <a:gs pos="25000">
                                <a:schemeClr val="accent2"/>
                              </a:gs>
                              <a:gs pos="52000">
                                <a:srgbClr val="FF1991"/>
                              </a:gs>
                              <a:gs pos="100000">
                                <a:srgbClr val="6B18DA"/>
                              </a:gs>
                              <a:gs pos="75000">
                                <a:srgbClr val="C72BC0"/>
                              </a:gs>
                            </a:gsLst>
                            <a:path path="circle">
                              <a:fillToRect t="100000" r="100000"/>
                            </a:path>
                            <a:tileRect l="-100000" b="-100000"/>
                          </a:gra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sk-SK"/>
                          </a:p>
                        </p:txBody>
                      </p:sp>
                      <p:sp>
                        <p:nvSpPr>
                          <p:cNvPr id="27" name="Ovál 26">
                            <a:extLst>
                              <a:ext uri="{FF2B5EF4-FFF2-40B4-BE49-F238E27FC236}">
                                <a16:creationId xmlns:a16="http://schemas.microsoft.com/office/drawing/2014/main" id="{1BFEB5A9-7AAC-A265-C7DE-A1B767BC936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345576" y="6108829"/>
                            <a:ext cx="1797290" cy="1800000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FFFF00"/>
                              </a:gs>
                              <a:gs pos="25000">
                                <a:schemeClr val="accent2"/>
                              </a:gs>
                              <a:gs pos="52000">
                                <a:srgbClr val="FF1991"/>
                              </a:gs>
                              <a:gs pos="100000">
                                <a:srgbClr val="6B18DA"/>
                              </a:gs>
                              <a:gs pos="75000">
                                <a:srgbClr val="C72BC0"/>
                              </a:gs>
                            </a:gsLst>
                            <a:path path="circle">
                              <a:fillToRect t="100000" r="100000"/>
                            </a:path>
                            <a:tileRect l="-100000" b="-100000"/>
                          </a:gra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sk-SK"/>
                          </a:p>
                        </p:txBody>
                      </p:sp>
                      <p:sp>
                        <p:nvSpPr>
                          <p:cNvPr id="28" name="Ovál 27">
                            <a:extLst>
                              <a:ext uri="{FF2B5EF4-FFF2-40B4-BE49-F238E27FC236}">
                                <a16:creationId xmlns:a16="http://schemas.microsoft.com/office/drawing/2014/main" id="{6EB0EE01-A223-E840-555D-C318EFD77F4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907701" y="6108829"/>
                            <a:ext cx="1797290" cy="1800000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FFFF00"/>
                              </a:gs>
                              <a:gs pos="25000">
                                <a:schemeClr val="accent2"/>
                              </a:gs>
                              <a:gs pos="52000">
                                <a:srgbClr val="FF1991"/>
                              </a:gs>
                              <a:gs pos="100000">
                                <a:srgbClr val="6B18DA"/>
                              </a:gs>
                              <a:gs pos="75000">
                                <a:srgbClr val="C72BC0"/>
                              </a:gs>
                            </a:gsLst>
                            <a:path path="circle">
                              <a:fillToRect t="100000" r="100000"/>
                            </a:path>
                            <a:tileRect l="-100000" b="-100000"/>
                          </a:gra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sk-SK"/>
                          </a:p>
                        </p:txBody>
                      </p:sp>
                    </p:grpSp>
                  </p:grpSp>
                </p:grpSp>
                <p:sp>
                  <p:nvSpPr>
                    <p:cNvPr id="12" name="Ovál 11">
                      <a:extLst>
                        <a:ext uri="{FF2B5EF4-FFF2-40B4-BE49-F238E27FC236}">
                          <a16:creationId xmlns:a16="http://schemas.microsoft.com/office/drawing/2014/main" id="{7A2CEABF-9C11-4B8E-06DA-4EC1966052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57615" y="230022"/>
                      <a:ext cx="1797290" cy="1737965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FFFF00"/>
                        </a:gs>
                        <a:gs pos="25000">
                          <a:schemeClr val="accent2"/>
                        </a:gs>
                        <a:gs pos="52000">
                          <a:srgbClr val="FF1991"/>
                        </a:gs>
                        <a:gs pos="100000">
                          <a:srgbClr val="6B18DA"/>
                        </a:gs>
                        <a:gs pos="75000">
                          <a:srgbClr val="C72BC0"/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sp>
                  <p:nvSpPr>
                    <p:cNvPr id="47" name="Ovál 46">
                      <a:extLst>
                        <a:ext uri="{FF2B5EF4-FFF2-40B4-BE49-F238E27FC236}">
                          <a16:creationId xmlns:a16="http://schemas.microsoft.com/office/drawing/2014/main" id="{06609B72-9C24-94D7-8654-99510BAD6D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432003" y="230021"/>
                      <a:ext cx="1797290" cy="1737965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FFFF00"/>
                        </a:gs>
                        <a:gs pos="25000">
                          <a:schemeClr val="accent2"/>
                        </a:gs>
                        <a:gs pos="52000">
                          <a:srgbClr val="FF1991"/>
                        </a:gs>
                        <a:gs pos="100000">
                          <a:srgbClr val="6B18DA"/>
                        </a:gs>
                        <a:gs pos="75000">
                          <a:srgbClr val="C72BC0"/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</p:grpSp>
              <p:grpSp>
                <p:nvGrpSpPr>
                  <p:cNvPr id="54" name="Skupina 53">
                    <a:extLst>
                      <a:ext uri="{FF2B5EF4-FFF2-40B4-BE49-F238E27FC236}">
                        <a16:creationId xmlns:a16="http://schemas.microsoft.com/office/drawing/2014/main" id="{45A70D6C-E196-0F13-CDD8-1494E0DEC860}"/>
                      </a:ext>
                    </a:extLst>
                  </p:cNvPr>
                  <p:cNvGrpSpPr/>
                  <p:nvPr/>
                </p:nvGrpSpPr>
                <p:grpSpPr>
                  <a:xfrm>
                    <a:off x="1368222" y="2024871"/>
                    <a:ext cx="37631664" cy="810099"/>
                    <a:chOff x="1368222" y="2024871"/>
                    <a:chExt cx="37631664" cy="810099"/>
                  </a:xfrm>
                </p:grpSpPr>
                <p:grpSp>
                  <p:nvGrpSpPr>
                    <p:cNvPr id="56" name="Skupina 55">
                      <a:extLst>
                        <a:ext uri="{FF2B5EF4-FFF2-40B4-BE49-F238E27FC236}">
                          <a16:creationId xmlns:a16="http://schemas.microsoft.com/office/drawing/2014/main" id="{12733519-A5F0-7097-2237-7FB74CD620F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68222" y="2024871"/>
                      <a:ext cx="33093368" cy="810099"/>
                      <a:chOff x="1368222" y="2024871"/>
                      <a:chExt cx="33093368" cy="810099"/>
                    </a:xfrm>
                  </p:grpSpPr>
                  <p:grpSp>
                    <p:nvGrpSpPr>
                      <p:cNvPr id="51" name="Skupina 50">
                        <a:extLst>
                          <a:ext uri="{FF2B5EF4-FFF2-40B4-BE49-F238E27FC236}">
                            <a16:creationId xmlns:a16="http://schemas.microsoft.com/office/drawing/2014/main" id="{FCCEBBC6-5125-32BB-853E-E3881E0706E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998608" y="2024871"/>
                        <a:ext cx="28462982" cy="810099"/>
                        <a:chOff x="5998608" y="2024871"/>
                        <a:chExt cx="28462982" cy="810099"/>
                      </a:xfrm>
                    </p:grpSpPr>
                    <p:sp>
                      <p:nvSpPr>
                        <p:cNvPr id="33" name="Podnadpis 2">
                          <a:extLst>
                            <a:ext uri="{FF2B5EF4-FFF2-40B4-BE49-F238E27FC236}">
                              <a16:creationId xmlns:a16="http://schemas.microsoft.com/office/drawing/2014/main" id="{6563D9AE-169B-6166-D4E7-2AFFBC93DE5A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5998608" y="2053210"/>
                          <a:ext cx="1344879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Monika </a:t>
                          </a:r>
                          <a:r>
                            <a:rPr lang="sk-SK" sz="1800" dirty="0" err="1"/>
                            <a:t>Adameková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34" name="Podnadpis 2">
                          <a:extLst>
                            <a:ext uri="{FF2B5EF4-FFF2-40B4-BE49-F238E27FC236}">
                              <a16:creationId xmlns:a16="http://schemas.microsoft.com/office/drawing/2014/main" id="{93774FBE-FC34-7326-87BA-07FE7DB2E44F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8289150" y="2044195"/>
                          <a:ext cx="1214004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Júlia </a:t>
                          </a:r>
                          <a:r>
                            <a:rPr lang="sk-SK" sz="1800" dirty="0" err="1"/>
                            <a:t>Borošková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35" name="Podnadpis 2">
                          <a:extLst>
                            <a:ext uri="{FF2B5EF4-FFF2-40B4-BE49-F238E27FC236}">
                              <a16:creationId xmlns:a16="http://schemas.microsoft.com/office/drawing/2014/main" id="{81AEA973-693E-C1B4-8408-D82E942B5C7E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10445093" y="2053210"/>
                          <a:ext cx="1434563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Lenka </a:t>
                          </a:r>
                          <a:r>
                            <a:rPr lang="sk-SK" sz="1800" dirty="0" err="1"/>
                            <a:t>Bubelínyová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36" name="Podnadpis 2">
                          <a:extLst>
                            <a:ext uri="{FF2B5EF4-FFF2-40B4-BE49-F238E27FC236}">
                              <a16:creationId xmlns:a16="http://schemas.microsoft.com/office/drawing/2014/main" id="{365FF5A6-8A3C-D788-26E0-E08B841C0153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12678683" y="2026418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Laura </a:t>
                          </a:r>
                          <a:r>
                            <a:rPr lang="sk-SK" sz="1800" dirty="0" err="1"/>
                            <a:t>Giertlová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37" name="Podnadpis 2">
                          <a:extLst>
                            <a:ext uri="{FF2B5EF4-FFF2-40B4-BE49-F238E27FC236}">
                              <a16:creationId xmlns:a16="http://schemas.microsoft.com/office/drawing/2014/main" id="{13F0C504-D363-CEB3-C7DB-2425557A1186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14951391" y="2074659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Lucia </a:t>
                          </a:r>
                          <a:r>
                            <a:rPr lang="sk-SK" sz="1800" dirty="0" err="1"/>
                            <a:t>Guzmová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38" name="Podnadpis 2">
                          <a:extLst>
                            <a:ext uri="{FF2B5EF4-FFF2-40B4-BE49-F238E27FC236}">
                              <a16:creationId xmlns:a16="http://schemas.microsoft.com/office/drawing/2014/main" id="{74D2BE1F-983F-6EAA-FB13-D8B0336EAF90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17250558" y="2024873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Alžbeta </a:t>
                          </a:r>
                          <a:r>
                            <a:rPr lang="sk-SK" sz="1800" dirty="0" err="1"/>
                            <a:t>Chmelková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39" name="Podnadpis 2">
                          <a:extLst>
                            <a:ext uri="{FF2B5EF4-FFF2-40B4-BE49-F238E27FC236}">
                              <a16:creationId xmlns:a16="http://schemas.microsoft.com/office/drawing/2014/main" id="{731ADC60-557C-2F84-AF07-62AF7369B6FC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19538295" y="2035693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 err="1"/>
                            <a:t>Zoja</a:t>
                          </a:r>
                          <a:r>
                            <a:rPr lang="sk-SK" sz="1800" dirty="0"/>
                            <a:t> </a:t>
                          </a:r>
                          <a:r>
                            <a:rPr lang="sk-SK" sz="1800" dirty="0" err="1"/>
                            <a:t>Jurčiaková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40" name="Podnadpis 2">
                          <a:extLst>
                            <a:ext uri="{FF2B5EF4-FFF2-40B4-BE49-F238E27FC236}">
                              <a16:creationId xmlns:a16="http://schemas.microsoft.com/office/drawing/2014/main" id="{8E9BDB9F-87C9-4EA1-544F-983E35415362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1802203" y="2058321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Hana </a:t>
                          </a:r>
                          <a:r>
                            <a:rPr lang="sk-SK" sz="1800" dirty="0" err="1"/>
                            <a:t>Kobelová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41" name="Podnadpis 2">
                          <a:extLst>
                            <a:ext uri="{FF2B5EF4-FFF2-40B4-BE49-F238E27FC236}">
                              <a16:creationId xmlns:a16="http://schemas.microsoft.com/office/drawing/2014/main" id="{D8D012BB-A2E3-CA89-202B-535A800182A8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4085342" y="2035693"/>
                          <a:ext cx="1126900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Marko Kuvik</a:t>
                          </a:r>
                        </a:p>
                      </p:txBody>
                    </p:sp>
                    <p:sp>
                      <p:nvSpPr>
                        <p:cNvPr id="42" name="Podnadpis 2">
                          <a:extLst>
                            <a:ext uri="{FF2B5EF4-FFF2-40B4-BE49-F238E27FC236}">
                              <a16:creationId xmlns:a16="http://schemas.microsoft.com/office/drawing/2014/main" id="{2021D964-9DF0-99AB-E7E8-AB7BEB032D3B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6274202" y="2044195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Jana </a:t>
                          </a:r>
                          <a:r>
                            <a:rPr lang="sk-SK" sz="1800" dirty="0" err="1"/>
                            <a:t>Máliková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43" name="Podnadpis 2">
                          <a:extLst>
                            <a:ext uri="{FF2B5EF4-FFF2-40B4-BE49-F238E27FC236}">
                              <a16:creationId xmlns:a16="http://schemas.microsoft.com/office/drawing/2014/main" id="{5031627D-E2E2-ADA4-AEF4-9A632603502C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8565538" y="2024871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Timea </a:t>
                          </a:r>
                          <a:r>
                            <a:rPr lang="sk-SK" sz="1800" dirty="0" err="1"/>
                            <a:t>Mecková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44" name="Podnadpis 2">
                          <a:extLst>
                            <a:ext uri="{FF2B5EF4-FFF2-40B4-BE49-F238E27FC236}">
                              <a16:creationId xmlns:a16="http://schemas.microsoft.com/office/drawing/2014/main" id="{1D4B0271-C9C9-CB1B-349D-016ECB232C4B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30849676" y="2044195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Juliana </a:t>
                          </a:r>
                          <a:r>
                            <a:rPr lang="sk-SK" sz="1800" dirty="0" err="1"/>
                            <a:t>Papáčová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45" name="Podnadpis 2">
                          <a:extLst>
                            <a:ext uri="{FF2B5EF4-FFF2-40B4-BE49-F238E27FC236}">
                              <a16:creationId xmlns:a16="http://schemas.microsoft.com/office/drawing/2014/main" id="{2402626E-13EC-9FEF-CE01-7056875EF34A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33123114" y="2044195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Natália </a:t>
                          </a:r>
                          <a:r>
                            <a:rPr lang="sk-SK" sz="1800" dirty="0" err="1"/>
                            <a:t>Petrušková</a:t>
                          </a:r>
                          <a:endParaRPr lang="sk-SK" sz="1800" dirty="0"/>
                        </a:p>
                      </p:txBody>
                    </p:sp>
                  </p:grpSp>
                  <p:sp>
                    <p:nvSpPr>
                      <p:cNvPr id="52" name="Podnadpis 2">
                        <a:extLst>
                          <a:ext uri="{FF2B5EF4-FFF2-40B4-BE49-F238E27FC236}">
                            <a16:creationId xmlns:a16="http://schemas.microsoft.com/office/drawing/2014/main" id="{36BAD255-D0A1-BF6E-D61E-D6E432F9961B}"/>
                          </a:ext>
                        </a:extLst>
                      </p:cNvPr>
                      <p:cNvSpPr txBox="1">
                        <a:spLocks/>
                      </p:cNvSpPr>
                      <p:nvPr/>
                    </p:nvSpPr>
                    <p:spPr>
                      <a:xfrm>
                        <a:off x="1368222" y="2045289"/>
                        <a:ext cx="1338476" cy="760311"/>
                      </a:xfrm>
                      <a:prstGeom prst="rect">
                        <a:avLst/>
                      </a:prstGeom>
                    </p:spPr>
                    <p:txBody>
                      <a:bodyPr vert="horz" lIns="91440" tIns="45720" rIns="91440" bIns="45720" rtlCol="0">
                        <a:normAutofit/>
                      </a:bodyPr>
                      <a:lstStyle>
                        <a:lvl1pPr marL="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1000"/>
                          </a:spcBef>
                          <a:buFont typeface="Arial" panose="020B0604020202020204" pitchFamily="34" charset="0"/>
                          <a:buNone/>
                          <a:defRPr sz="24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20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r>
                          <a:rPr lang="sk-SK" sz="1800" dirty="0"/>
                          <a:t>Miroslava Štefániková</a:t>
                        </a:r>
                      </a:p>
                    </p:txBody>
                  </p:sp>
                  <p:sp>
                    <p:nvSpPr>
                      <p:cNvPr id="55" name="Podnadpis 2">
                        <a:extLst>
                          <a:ext uri="{FF2B5EF4-FFF2-40B4-BE49-F238E27FC236}">
                            <a16:creationId xmlns:a16="http://schemas.microsoft.com/office/drawing/2014/main" id="{F8EEB11E-A49C-8B8C-9245-3695FD39B73A}"/>
                          </a:ext>
                        </a:extLst>
                      </p:cNvPr>
                      <p:cNvSpPr txBox="1">
                        <a:spLocks/>
                      </p:cNvSpPr>
                      <p:nvPr/>
                    </p:nvSpPr>
                    <p:spPr>
                      <a:xfrm>
                        <a:off x="3640010" y="2071242"/>
                        <a:ext cx="1338476" cy="760311"/>
                      </a:xfrm>
                      <a:prstGeom prst="rect">
                        <a:avLst/>
                      </a:prstGeom>
                    </p:spPr>
                    <p:txBody>
                      <a:bodyPr vert="horz" lIns="91440" tIns="45720" rIns="91440" bIns="45720" rtlCol="0">
                        <a:normAutofit/>
                      </a:bodyPr>
                      <a:lstStyle>
                        <a:lvl1pPr marL="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1000"/>
                          </a:spcBef>
                          <a:buFont typeface="Arial" panose="020B0604020202020204" pitchFamily="34" charset="0"/>
                          <a:buNone/>
                          <a:defRPr sz="24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20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r>
                          <a:rPr lang="sk-SK" sz="1800" dirty="0"/>
                          <a:t>Miriam </a:t>
                        </a:r>
                        <a:r>
                          <a:rPr lang="sk-SK" sz="1800" dirty="0" err="1"/>
                          <a:t>Kubinská</a:t>
                        </a:r>
                        <a:endParaRPr lang="sk-SK" sz="1800" dirty="0"/>
                      </a:p>
                    </p:txBody>
                  </p:sp>
                </p:grpSp>
                <p:sp>
                  <p:nvSpPr>
                    <p:cNvPr id="49" name="Podnadpis 2">
                      <a:extLst>
                        <a:ext uri="{FF2B5EF4-FFF2-40B4-BE49-F238E27FC236}">
                          <a16:creationId xmlns:a16="http://schemas.microsoft.com/office/drawing/2014/main" id="{8E6ECA2A-3612-BCEC-9DC5-02DD3A2B95F4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35387022" y="2053210"/>
                      <a:ext cx="1338476" cy="760311"/>
                    </a:xfrm>
                    <a:prstGeom prst="rect">
                      <a:avLst/>
                    </a:prstGeom>
                    <a:noFill/>
                  </p:spPr>
                  <p:txBody>
                    <a:bodyPr vert="horz" lIns="91440" tIns="45720" rIns="91440" bIns="45720" rtlCol="0">
                      <a:normAutofit/>
                    </a:bodyPr>
                    <a:lstStyle>
                      <a:lvl1pPr mar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sk-SK" sz="1800" dirty="0"/>
                        <a:t>Dorota Slivková</a:t>
                      </a:r>
                    </a:p>
                  </p:txBody>
                </p:sp>
                <p:sp>
                  <p:nvSpPr>
                    <p:cNvPr id="50" name="Podnadpis 2">
                      <a:extLst>
                        <a:ext uri="{FF2B5EF4-FFF2-40B4-BE49-F238E27FC236}">
                          <a16:creationId xmlns:a16="http://schemas.microsoft.com/office/drawing/2014/main" id="{7BC1E856-6A2C-646C-AD18-A4B246639290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37661410" y="2053210"/>
                      <a:ext cx="1338476" cy="760311"/>
                    </a:xfrm>
                    <a:prstGeom prst="rect">
                      <a:avLst/>
                    </a:prstGeom>
                    <a:noFill/>
                  </p:spPr>
                  <p:txBody>
                    <a:bodyPr vert="horz" lIns="91440" tIns="45720" rIns="91440" bIns="45720" rtlCol="0">
                      <a:normAutofit/>
                    </a:bodyPr>
                    <a:lstStyle>
                      <a:lvl1pPr mar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sk-SK" sz="1800" dirty="0"/>
                        <a:t>Miroslav  </a:t>
                      </a:r>
                      <a:r>
                        <a:rPr lang="sk-SK" sz="1800" dirty="0" err="1"/>
                        <a:t>Szépessy</a:t>
                      </a:r>
                      <a:endParaRPr lang="sk-SK" sz="1800" dirty="0"/>
                    </a:p>
                  </p:txBody>
                </p:sp>
              </p:grpSp>
            </p:grpSp>
            <p:pic>
              <p:nvPicPr>
                <p:cNvPr id="84" name="Obrázok 83">
                  <a:hlinkClick r:id="rId5" action="ppaction://hlinksldjump"/>
                  <a:extLst>
                    <a:ext uri="{FF2B5EF4-FFF2-40B4-BE49-F238E27FC236}">
                      <a16:creationId xmlns:a16="http://schemas.microsoft.com/office/drawing/2014/main" id="{5C56062A-3D79-EE2C-DD31-1CC18FEE4F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r="-252"/>
                <a:stretch/>
              </p:blipFill>
              <p:spPr>
                <a:xfrm>
                  <a:off x="1116549" y="278396"/>
                  <a:ext cx="1627200" cy="1627200"/>
                </a:xfrm>
                <a:prstGeom prst="ellipse">
                  <a:avLst/>
                </a:prstGeom>
              </p:spPr>
            </p:pic>
          </p:grpSp>
          <p:pic>
            <p:nvPicPr>
              <p:cNvPr id="76" name="Obrázok 75">
                <a:extLst>
                  <a:ext uri="{FF2B5EF4-FFF2-40B4-BE49-F238E27FC236}">
                    <a16:creationId xmlns:a16="http://schemas.microsoft.com/office/drawing/2014/main" id="{A8A3AB48-1BE6-531A-F874-8E3ED6B003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7386064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86" name="Obrázok 85">
                <a:extLst>
                  <a:ext uri="{FF2B5EF4-FFF2-40B4-BE49-F238E27FC236}">
                    <a16:creationId xmlns:a16="http://schemas.microsoft.com/office/drawing/2014/main" id="{38EA283C-B2F3-EEFB-6DD9-03C15FF68A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8277375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87" name="Obrázok 86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B1661C05-5CDF-47DB-9B6B-1B9DFA2C399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210111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88" name="Obrázok 87">
                <a:extLst>
                  <a:ext uri="{FF2B5EF4-FFF2-40B4-BE49-F238E27FC236}">
                    <a16:creationId xmlns:a16="http://schemas.microsoft.com/office/drawing/2014/main" id="{AA03F688-A0B2-D67D-121B-D625E78CA9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2837288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89" name="Obrázok 88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43D8190F-D2FB-0365-886B-CD12BE994D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652401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90" name="Obrázok 89">
                <a:extLst>
                  <a:ext uri="{FF2B5EF4-FFF2-40B4-BE49-F238E27FC236}">
                    <a16:creationId xmlns:a16="http://schemas.microsoft.com/office/drawing/2014/main" id="{FD954B15-A60F-56DB-D1A5-02E50C6C2C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397242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91" name="Obrázok 90">
                <a:extLst>
                  <a:ext uri="{FF2B5EF4-FFF2-40B4-BE49-F238E27FC236}">
                    <a16:creationId xmlns:a16="http://schemas.microsoft.com/office/drawing/2014/main" id="{5EC013EF-FE9F-F4FB-F3DA-D4EC791B5E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3699716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92" name="Obrázok 91">
                <a:extLst>
                  <a:ext uri="{FF2B5EF4-FFF2-40B4-BE49-F238E27FC236}">
                    <a16:creationId xmlns:a16="http://schemas.microsoft.com/office/drawing/2014/main" id="{6F6ED525-88B1-E691-4153-3A04C8565E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4667215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93" name="Obrázok 92">
                <a:hlinkClick r:id="rId17" action="ppaction://hlinksldjump"/>
                <a:extLst>
                  <a:ext uri="{FF2B5EF4-FFF2-40B4-BE49-F238E27FC236}">
                    <a16:creationId xmlns:a16="http://schemas.microsoft.com/office/drawing/2014/main" id="{99F6CF27-49F7-C337-E894-CCFBF63605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940138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94" name="Obrázok 93">
                <a:extLst>
                  <a:ext uri="{FF2B5EF4-FFF2-40B4-BE49-F238E27FC236}">
                    <a16:creationId xmlns:a16="http://schemas.microsoft.com/office/drawing/2014/main" id="{61A65DC8-9ADD-B438-69B1-C5EAE1C983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1525907" y="246357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95" name="Obrázok 94">
                <a:extLst>
                  <a:ext uri="{FF2B5EF4-FFF2-40B4-BE49-F238E27FC236}">
                    <a16:creationId xmlns:a16="http://schemas.microsoft.com/office/drawing/2014/main" id="{A2478F87-0C70-AF96-907E-C8253C48E9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9251519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96" name="Obrázok 95">
                <a:extLst>
                  <a:ext uri="{FF2B5EF4-FFF2-40B4-BE49-F238E27FC236}">
                    <a16:creationId xmlns:a16="http://schemas.microsoft.com/office/drawing/2014/main" id="{8619520B-911D-C1D6-4869-7DA3732669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6959367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97" name="Obrázok 96">
                <a:extLst>
                  <a:ext uri="{FF2B5EF4-FFF2-40B4-BE49-F238E27FC236}">
                    <a16:creationId xmlns:a16="http://schemas.microsoft.com/office/drawing/2014/main" id="{70E63907-4E3B-29EF-54EE-15B3A99F3F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0562900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98" name="Obrázok 97">
                <a:extLst>
                  <a:ext uri="{FF2B5EF4-FFF2-40B4-BE49-F238E27FC236}">
                    <a16:creationId xmlns:a16="http://schemas.microsoft.com/office/drawing/2014/main" id="{231383C5-00F5-8CE9-3FDD-44275241BB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996360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99" name="Obrázok 98">
                <a:extLst>
                  <a:ext uri="{FF2B5EF4-FFF2-40B4-BE49-F238E27FC236}">
                    <a16:creationId xmlns:a16="http://schemas.microsoft.com/office/drawing/2014/main" id="{10BC89CF-7D50-B89E-B1C4-201088B745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5111676" y="244106"/>
                <a:ext cx="1627200" cy="1627200"/>
              </a:xfrm>
              <a:prstGeom prst="ellipse">
                <a:avLst/>
              </a:prstGeom>
            </p:spPr>
          </p:pic>
        </p:grpSp>
        <p:pic>
          <p:nvPicPr>
            <p:cNvPr id="101" name="Obrázok 100">
              <a:hlinkClick r:id="rId25" action="ppaction://hlinksldjump"/>
              <a:extLst>
                <a:ext uri="{FF2B5EF4-FFF2-40B4-BE49-F238E27FC236}">
                  <a16:creationId xmlns:a16="http://schemas.microsoft.com/office/drawing/2014/main" id="{6A7983BD-BD62-50E3-E684-83EF1C709E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06"/>
            <a:stretch/>
          </p:blipFill>
          <p:spPr>
            <a:xfrm>
              <a:off x="3360657" y="255536"/>
              <a:ext cx="1627200" cy="1627200"/>
            </a:xfrm>
            <a:prstGeom prst="ellipse">
              <a:avLst/>
            </a:prstGeom>
          </p:spPr>
        </p:pic>
      </p:grpSp>
      <p:pic>
        <p:nvPicPr>
          <p:cNvPr id="105" name="Obrázok 104">
            <a:extLst>
              <a:ext uri="{FF2B5EF4-FFF2-40B4-BE49-F238E27FC236}">
                <a16:creationId xmlns:a16="http://schemas.microsoft.com/office/drawing/2014/main" id="{001F703B-1558-6635-A4B5-D09B7F891739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0414" y="3667782"/>
            <a:ext cx="3886194" cy="3190218"/>
          </a:xfrm>
          <a:prstGeom prst="rect">
            <a:avLst/>
          </a:prstGeom>
        </p:spPr>
      </p:pic>
      <p:pic>
        <p:nvPicPr>
          <p:cNvPr id="106" name="Obrázok 105">
            <a:extLst>
              <a:ext uri="{FF2B5EF4-FFF2-40B4-BE49-F238E27FC236}">
                <a16:creationId xmlns:a16="http://schemas.microsoft.com/office/drawing/2014/main" id="{21A1337B-9E25-2BC7-4DC8-54E20F70BC06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7716" y="3676798"/>
            <a:ext cx="3474284" cy="3181202"/>
          </a:xfrm>
          <a:prstGeom prst="rect">
            <a:avLst/>
          </a:prstGeom>
        </p:spPr>
      </p:pic>
      <p:grpSp>
        <p:nvGrpSpPr>
          <p:cNvPr id="31" name="Skupina 30">
            <a:extLst>
              <a:ext uri="{FF2B5EF4-FFF2-40B4-BE49-F238E27FC236}">
                <a16:creationId xmlns:a16="http://schemas.microsoft.com/office/drawing/2014/main" id="{7BFFAECA-6B6C-7AED-9A8C-5D655A277A31}"/>
              </a:ext>
            </a:extLst>
          </p:cNvPr>
          <p:cNvGrpSpPr/>
          <p:nvPr/>
        </p:nvGrpSpPr>
        <p:grpSpPr>
          <a:xfrm>
            <a:off x="139844" y="698955"/>
            <a:ext cx="536565" cy="5498638"/>
            <a:chOff x="139844" y="698955"/>
            <a:chExt cx="536565" cy="5498638"/>
          </a:xfrm>
        </p:grpSpPr>
        <p:pic>
          <p:nvPicPr>
            <p:cNvPr id="3" name="Obrázok 2">
              <a:extLst>
                <a:ext uri="{FF2B5EF4-FFF2-40B4-BE49-F238E27FC236}">
                  <a16:creationId xmlns:a16="http://schemas.microsoft.com/office/drawing/2014/main" id="{BDF50B54-DB46-937B-4540-23E0B5A044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4062" y="4621662"/>
              <a:ext cx="402586" cy="425010"/>
            </a:xfrm>
            <a:prstGeom prst="rect">
              <a:avLst/>
            </a:prstGeom>
          </p:spPr>
        </p:pic>
        <p:pic>
          <p:nvPicPr>
            <p:cNvPr id="6" name="Obrázok 5">
              <a:extLst>
                <a:ext uri="{FF2B5EF4-FFF2-40B4-BE49-F238E27FC236}">
                  <a16:creationId xmlns:a16="http://schemas.microsoft.com/office/drawing/2014/main" id="{835B0130-36D8-6EA5-AD28-14561B9BFB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4091" y="3314093"/>
              <a:ext cx="440525" cy="400050"/>
            </a:xfrm>
            <a:prstGeom prst="rect">
              <a:avLst/>
            </a:prstGeom>
          </p:spPr>
        </p:pic>
        <p:pic>
          <p:nvPicPr>
            <p:cNvPr id="7" name="Obrázok 6">
              <a:extLst>
                <a:ext uri="{FF2B5EF4-FFF2-40B4-BE49-F238E27FC236}">
                  <a16:creationId xmlns:a16="http://schemas.microsoft.com/office/drawing/2014/main" id="{CC74BD1B-729C-95A0-2295-0726265CD1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4302" y="2006524"/>
              <a:ext cx="502107" cy="400050"/>
            </a:xfrm>
            <a:prstGeom prst="rect">
              <a:avLst/>
            </a:prstGeom>
          </p:spPr>
        </p:pic>
        <p:pic>
          <p:nvPicPr>
            <p:cNvPr id="8" name="Obrázok 7">
              <a:extLst>
                <a:ext uri="{FF2B5EF4-FFF2-40B4-BE49-F238E27FC236}">
                  <a16:creationId xmlns:a16="http://schemas.microsoft.com/office/drawing/2014/main" id="{09956623-64F6-63AC-3413-D63B10A513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4302" y="698955"/>
              <a:ext cx="380104" cy="400050"/>
            </a:xfrm>
            <a:prstGeom prst="rect">
              <a:avLst/>
            </a:prstGeom>
          </p:spPr>
        </p:pic>
        <p:pic>
          <p:nvPicPr>
            <p:cNvPr id="15" name="Obrázok 14">
              <a:extLst>
                <a:ext uri="{FF2B5EF4-FFF2-40B4-BE49-F238E27FC236}">
                  <a16:creationId xmlns:a16="http://schemas.microsoft.com/office/drawing/2014/main" id="{AAE19E0A-C147-AB59-6AB1-A3B232D8BA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93"/>
            <a:stretch/>
          </p:blipFill>
          <p:spPr>
            <a:xfrm>
              <a:off x="139844" y="5710789"/>
              <a:ext cx="486804" cy="486804"/>
            </a:xfrm>
            <a:prstGeom prst="ellipse">
              <a:avLst/>
            </a:prstGeom>
          </p:spPr>
        </p:pic>
      </p:grpSp>
      <p:pic>
        <p:nvPicPr>
          <p:cNvPr id="16" name="Obrázok 15">
            <a:extLst>
              <a:ext uri="{FF2B5EF4-FFF2-40B4-BE49-F238E27FC236}">
                <a16:creationId xmlns:a16="http://schemas.microsoft.com/office/drawing/2014/main" id="{4BA3CCD3-6F55-94FA-07B5-3B82033060E9}"/>
              </a:ext>
            </a:extLst>
          </p:cNvPr>
          <p:cNvPicPr>
            <a:picLocks noChangeAspect="1"/>
          </p:cNvPicPr>
          <p:nvPr/>
        </p:nvPicPr>
        <p:blipFill rotWithShape="1">
          <a:blip r:embed="rId34" cstate="email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289" y="3676796"/>
            <a:ext cx="3980175" cy="318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83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E24FA4-D625-2FFD-ABD4-36937304D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5522" y="1223733"/>
            <a:ext cx="5115339" cy="1600200"/>
          </a:xfrm>
        </p:spPr>
        <p:txBody>
          <a:bodyPr>
            <a:normAutofit fontScale="90000"/>
          </a:bodyPr>
          <a:lstStyle/>
          <a:p>
            <a:r>
              <a:rPr lang="sk-SK" sz="5400" b="1" dirty="0">
                <a:latin typeface="+mn-lt"/>
              </a:rPr>
              <a:t>Natália </a:t>
            </a:r>
            <a:r>
              <a:rPr lang="sk-SK" sz="5400" b="1" dirty="0" err="1">
                <a:latin typeface="+mn-lt"/>
              </a:rPr>
              <a:t>Petrušková</a:t>
            </a:r>
            <a:br>
              <a:rPr lang="sk-SK" sz="3200" dirty="0"/>
            </a:br>
            <a:br>
              <a:rPr lang="sk-SK" sz="3200" dirty="0"/>
            </a:br>
            <a:endParaRPr lang="sk-SK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9A7D41E-AAEC-1E20-880E-E39087E31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03478" y="2674620"/>
            <a:ext cx="3932237" cy="3811588"/>
          </a:xfrm>
        </p:spPr>
        <p:txBody>
          <a:bodyPr>
            <a:normAutofit lnSpcReduction="10000"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Pripravená bola na každú hodinu,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 a dúfa, že sa dostane na medicínu.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 err="1">
                <a:effectLst/>
                <a:latin typeface="Arial" panose="020B0604020202020204" pitchFamily="34" charset="0"/>
              </a:rPr>
              <a:t>Posilka</a:t>
            </a: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 zvykne tvoriť jej rutinu,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Potom však stenká, keď máme na 400-kách hodinu.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Od smiechu má často v očiach slzičky,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v lete zvykne vypekať legendárne buchtičky.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S každým vždy dobré vzťahy mala,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keď v triede nastal konflikt, hneď tomu rázny stop dala</a:t>
            </a:r>
            <a:r>
              <a:rPr lang="sk-SK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.</a:t>
            </a:r>
            <a:endParaRPr lang="sk-SK" b="0" i="0" u="none" strike="noStrike" dirty="0">
              <a:solidFill>
                <a:srgbClr val="000000"/>
              </a:solidFill>
              <a:effectLst/>
            </a:endParaRPr>
          </a:p>
          <a:p>
            <a:br>
              <a:rPr lang="sk-SK" dirty="0"/>
            </a:br>
            <a:br>
              <a:rPr lang="sk-SK" dirty="0"/>
            </a:br>
            <a:endParaRPr lang="sk-SK" dirty="0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4B663F81-1ACC-6A55-D084-A6C8CED06A35}"/>
              </a:ext>
            </a:extLst>
          </p:cNvPr>
          <p:cNvSpPr/>
          <p:nvPr/>
        </p:nvSpPr>
        <p:spPr>
          <a:xfrm>
            <a:off x="1141776" y="461233"/>
            <a:ext cx="5234798" cy="6024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95022" dist="163787" dir="2700000">
              <a:prstClr val="black">
                <a:alpha val="24211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bg1"/>
              </a:solidFill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F280FA74-7AF0-8209-14CA-BBF822092986}"/>
              </a:ext>
            </a:extLst>
          </p:cNvPr>
          <p:cNvGrpSpPr/>
          <p:nvPr/>
        </p:nvGrpSpPr>
        <p:grpSpPr>
          <a:xfrm>
            <a:off x="87881" y="712155"/>
            <a:ext cx="674947" cy="5838719"/>
            <a:chOff x="87881" y="712155"/>
            <a:chExt cx="674947" cy="5838719"/>
          </a:xfrm>
        </p:grpSpPr>
        <p:pic>
          <p:nvPicPr>
            <p:cNvPr id="13" name="Obrázok 12">
              <a:extLst>
                <a:ext uri="{FF2B5EF4-FFF2-40B4-BE49-F238E27FC236}">
                  <a16:creationId xmlns:a16="http://schemas.microsoft.com/office/drawing/2014/main" id="{6ECF4234-0686-18D3-3FA1-2FC8D5804C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843" b="80392" l="8889" r="87778">
                          <a14:foregroundMark x1="10000" y1="68627" x2="10000" y2="68627"/>
                          <a14:foregroundMark x1="24444" y1="81373" x2="24444" y2="81373"/>
                          <a14:foregroundMark x1="41111" y1="61765" x2="41111" y2="61765"/>
                          <a14:foregroundMark x1="13725" y1="29310" x2="13725" y2="29310"/>
                          <a14:foregroundMark x1="15686" y1="31034" x2="15686" y2="31034"/>
                          <a14:backgroundMark x1="58824" y1="50000" x2="58824" y2="50000"/>
                          <a14:backgroundMark x1="66667" y1="31034" x2="66667" y2="31034"/>
                          <a14:backgroundMark x1="47059" y1="29310" x2="47059" y2="29310"/>
                          <a14:backgroundMark x1="19608" y1="32759" x2="19608" y2="32759"/>
                          <a14:backgroundMark x1="25490" y1="29310" x2="25490" y2="29310"/>
                          <a14:backgroundMark x1="11765" y1="84483" x2="11765" y2="844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559" y="4572975"/>
              <a:ext cx="486011" cy="548480"/>
            </a:xfrm>
            <a:prstGeom prst="rect">
              <a:avLst/>
            </a:prstGeom>
          </p:spPr>
        </p:pic>
        <p:pic>
          <p:nvPicPr>
            <p:cNvPr id="16" name="Obrázok 15">
              <a:extLst>
                <a:ext uri="{FF2B5EF4-FFF2-40B4-BE49-F238E27FC236}">
                  <a16:creationId xmlns:a16="http://schemas.microsoft.com/office/drawing/2014/main" id="{B098CC1C-978D-1232-99F7-754DFFB32F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329" b="89873" l="8046" r="88506">
                          <a14:foregroundMark x1="39080" y1="48101" x2="39080" y2="48101"/>
                          <a14:foregroundMark x1="87356" y1="65823" x2="87356" y2="65823"/>
                          <a14:foregroundMark x1="81609" y1="65823" x2="81609" y2="65823"/>
                          <a14:foregroundMark x1="57471" y1="13924" x2="57471" y2="13924"/>
                          <a14:foregroundMark x1="39080" y1="13924" x2="39080" y2="13924"/>
                          <a14:foregroundMark x1="44828" y1="7595" x2="44828" y2="7595"/>
                          <a14:backgroundMark x1="32609" y1="33333" x2="32609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4091" y="3314093"/>
              <a:ext cx="440525" cy="400050"/>
            </a:xfrm>
            <a:prstGeom prst="rect">
              <a:avLst/>
            </a:prstGeom>
          </p:spPr>
        </p:pic>
        <p:pic>
          <p:nvPicPr>
            <p:cNvPr id="17" name="Obrázok 16">
              <a:extLst>
                <a:ext uri="{FF2B5EF4-FFF2-40B4-BE49-F238E27FC236}">
                  <a16:creationId xmlns:a16="http://schemas.microsoft.com/office/drawing/2014/main" id="{75B61D39-F1EA-E303-35FF-F5C314D1C8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974" b="88462" l="10204" r="887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6768" y="2023833"/>
              <a:ext cx="502107" cy="425010"/>
            </a:xfrm>
            <a:prstGeom prst="rect">
              <a:avLst/>
            </a:prstGeom>
          </p:spPr>
        </p:pic>
        <p:pic>
          <p:nvPicPr>
            <p:cNvPr id="18" name="Obrázok 17">
              <a:extLst>
                <a:ext uri="{FF2B5EF4-FFF2-40B4-BE49-F238E27FC236}">
                  <a16:creationId xmlns:a16="http://schemas.microsoft.com/office/drawing/2014/main" id="{8255B6A6-C4EB-D4B9-FA7D-50AEB8AAE4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889" b="88889" l="9848" r="89394">
                          <a14:foregroundMark x1="43182" y1="17778" x2="43182" y2="17778"/>
                          <a14:foregroundMark x1="43182" y1="35556" x2="43182" y2="35556"/>
                          <a14:foregroundMark x1="43182" y1="28889" x2="43182" y2="28889"/>
                          <a14:foregroundMark x1="43182" y1="28889" x2="43182" y2="28889"/>
                          <a14:foregroundMark x1="41667" y1="24444" x2="41667" y2="2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881" y="6320790"/>
              <a:ext cx="674947" cy="230084"/>
            </a:xfrm>
            <a:prstGeom prst="rect">
              <a:avLst/>
            </a:prstGeom>
          </p:spPr>
        </p:pic>
        <p:pic>
          <p:nvPicPr>
            <p:cNvPr id="19" name="Obrázok 18">
              <a:extLst>
                <a:ext uri="{FF2B5EF4-FFF2-40B4-BE49-F238E27FC236}">
                  <a16:creationId xmlns:a16="http://schemas.microsoft.com/office/drawing/2014/main" id="{C10C2712-72D7-4734-93D9-A88F8E7001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4302" y="5772310"/>
              <a:ext cx="440526" cy="440526"/>
            </a:xfrm>
            <a:prstGeom prst="ellipse">
              <a:avLst/>
            </a:prstGeom>
          </p:spPr>
        </p:pic>
        <p:pic>
          <p:nvPicPr>
            <p:cNvPr id="20" name="Obrázok 19">
              <a:extLst>
                <a:ext uri="{FF2B5EF4-FFF2-40B4-BE49-F238E27FC236}">
                  <a16:creationId xmlns:a16="http://schemas.microsoft.com/office/drawing/2014/main" id="{B463717D-5D27-E7B9-6E51-1D91E22A94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989" b="87640" l="7955" r="89773">
                          <a14:foregroundMark x1="7955" y1="67416" x2="7955" y2="674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973" y="712155"/>
              <a:ext cx="502107" cy="502471"/>
            </a:xfrm>
            <a:prstGeom prst="rect">
              <a:avLst/>
            </a:prstGeom>
          </p:spPr>
        </p:pic>
      </p:grpSp>
      <p:pic>
        <p:nvPicPr>
          <p:cNvPr id="21" name="Obrázok 20">
            <a:extLst>
              <a:ext uri="{FF2B5EF4-FFF2-40B4-BE49-F238E27FC236}">
                <a16:creationId xmlns:a16="http://schemas.microsoft.com/office/drawing/2014/main" id="{568B2A24-3CB2-EB5C-136C-57EE3C41483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163" b="87755" l="3853" r="93761">
                        <a14:foregroundMark x1="8803" y1="48571" x2="8803" y2="48571"/>
                        <a14:foregroundMark x1="94017" y1="68571" x2="94017" y2="68571"/>
                        <a14:foregroundMark x1="6972" y1="30612" x2="6972" y2="30612"/>
                        <a14:foregroundMark x1="8624" y1="61224" x2="8624" y2="61224"/>
                        <a14:foregroundMark x1="6972" y1="77551" x2="6972" y2="77551"/>
                        <a14:foregroundMark x1="4954" y1="71429" x2="4954" y2="71429"/>
                        <a14:foregroundMark x1="5505" y1="69388" x2="5505" y2="69388"/>
                        <a14:foregroundMark x1="3853" y1="42857" x2="3853" y2="42857"/>
                        <a14:foregroundMark x1="4220" y1="34694" x2="4220" y2="34694"/>
                        <a14:foregroundMark x1="7523" y1="32653" x2="7523" y2="32653"/>
                        <a14:foregroundMark x1="8807" y1="38776" x2="8807" y2="38776"/>
                        <a14:foregroundMark x1="19083" y1="65306" x2="19083" y2="65306"/>
                        <a14:foregroundMark x1="18716" y1="44898" x2="18716" y2="44898"/>
                        <a14:foregroundMark x1="17064" y1="30612" x2="17064" y2="30612"/>
                        <a14:foregroundMark x1="14495" y1="38776" x2="14495" y2="38776"/>
                        <a14:foregroundMark x1="18716" y1="38776" x2="18716" y2="38776"/>
                        <a14:foregroundMark x1="26239" y1="57143" x2="26239" y2="57143"/>
                        <a14:foregroundMark x1="26972" y1="30612" x2="26972" y2="30612"/>
                        <a14:foregroundMark x1="18899" y1="57143" x2="18899" y2="57143"/>
                        <a14:foregroundMark x1="3670" y1="44898" x2="3670" y2="44898"/>
                        <a14:foregroundMark x1="90275" y1="57143" x2="90275" y2="57143"/>
                        <a14:backgroundMark x1="6154" y1="67619" x2="6154" y2="67619"/>
                        <a14:backgroundMark x1="5321" y1="46939" x2="5321" y2="46939"/>
                        <a14:backgroundMark x1="26422" y1="40816" x2="26422" y2="40816"/>
                        <a14:backgroundMark x1="88807" y1="77551" x2="88807" y2="77551"/>
                        <a14:backgroundMark x1="88991" y1="81633" x2="88991" y2="81633"/>
                        <a14:backgroundMark x1="89174" y1="77551" x2="89541" y2="77551"/>
                        <a14:backgroundMark x1="18349" y1="57143" x2="18349" y2="57143"/>
                        <a14:backgroundMark x1="18532" y1="57143" x2="18532" y2="57143"/>
                        <a14:backgroundMark x1="18532" y1="57143" x2="18899" y2="46939"/>
                        <a14:backgroundMark x1="8624" y1="48980" x2="8624" y2="48980"/>
                        <a14:backgroundMark x1="8624" y1="46939" x2="8257" y2="46939"/>
                        <a14:backgroundMark x1="4587" y1="40816" x2="4037" y2="4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315" y="5924093"/>
            <a:ext cx="5251259" cy="472674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E2C18762-E947-2FC0-EF7A-8D0E3E9E82A7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b="19974"/>
          <a:stretch/>
        </p:blipFill>
        <p:spPr>
          <a:xfrm>
            <a:off x="1532298" y="802873"/>
            <a:ext cx="4377012" cy="4670306"/>
          </a:xfrm>
          <a:prstGeom prst="rect">
            <a:avLst/>
          </a:prstGeom>
        </p:spPr>
      </p:pic>
      <p:pic>
        <p:nvPicPr>
          <p:cNvPr id="7" name="Obrázok 6">
            <a:hlinkClick r:id="rId16" action="ppaction://hlinksldjump"/>
            <a:extLst>
              <a:ext uri="{FF2B5EF4-FFF2-40B4-BE49-F238E27FC236}">
                <a16:creationId xmlns:a16="http://schemas.microsoft.com/office/drawing/2014/main" id="{B8B30B96-8872-38B1-9B9B-56D822BD397B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7002" y="5465337"/>
            <a:ext cx="1494998" cy="149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0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E24FA4-D625-2FFD-ABD4-36937304D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1995" y="848643"/>
            <a:ext cx="4795202" cy="1600200"/>
          </a:xfrm>
        </p:spPr>
        <p:txBody>
          <a:bodyPr>
            <a:normAutofit/>
          </a:bodyPr>
          <a:lstStyle/>
          <a:p>
            <a:r>
              <a:rPr lang="sk-SK" sz="5400" b="1" dirty="0">
                <a:latin typeface="+mn-lt"/>
              </a:rPr>
              <a:t>Dorota Slivková</a:t>
            </a:r>
            <a:br>
              <a:rPr lang="sk-SK" sz="3200" dirty="0"/>
            </a:br>
            <a:endParaRPr lang="sk-SK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9A7D41E-AAEC-1E20-880E-E39087E31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03478" y="2674620"/>
            <a:ext cx="3932237" cy="3811588"/>
          </a:xfrm>
        </p:spPr>
        <p:txBody>
          <a:bodyPr/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Jej druhé meno je určite párty,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piatkový večer je pre ňu príliš krátky.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Keď nemusí tak nič nehovorí,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radšej si na lúke vínko otvorí.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Pomoc druhým je pre ňu vždy na prvom mieste,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a jej optimizmus v nej nikdy neklesne.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Vysmiata je vždy ako také slniečko,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a keď s ňou niekde ideš, zažiješ naozaj všeličo.</a:t>
            </a:r>
            <a:endParaRPr lang="sk-SK" b="0" i="0" u="none" strike="noStrike" dirty="0">
              <a:effectLst/>
            </a:endParaRPr>
          </a:p>
          <a:p>
            <a:br>
              <a:rPr lang="sk-SK" dirty="0"/>
            </a:br>
            <a:br>
              <a:rPr lang="sk-SK" dirty="0"/>
            </a:br>
            <a:endParaRPr lang="sk-SK" dirty="0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4B663F81-1ACC-6A55-D084-A6C8CED06A35}"/>
              </a:ext>
            </a:extLst>
          </p:cNvPr>
          <p:cNvSpPr/>
          <p:nvPr/>
        </p:nvSpPr>
        <p:spPr>
          <a:xfrm>
            <a:off x="1141776" y="461233"/>
            <a:ext cx="5234798" cy="6024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95022" dist="163787" dir="2700000">
              <a:prstClr val="black">
                <a:alpha val="24211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bg1"/>
              </a:solidFill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1958800B-C022-16E7-96D9-F914386CC0DF}"/>
              </a:ext>
            </a:extLst>
          </p:cNvPr>
          <p:cNvGrpSpPr/>
          <p:nvPr/>
        </p:nvGrpSpPr>
        <p:grpSpPr>
          <a:xfrm>
            <a:off x="87881" y="712155"/>
            <a:ext cx="674947" cy="5838719"/>
            <a:chOff x="87881" y="712155"/>
            <a:chExt cx="674947" cy="5838719"/>
          </a:xfrm>
        </p:grpSpPr>
        <p:pic>
          <p:nvPicPr>
            <p:cNvPr id="13" name="Obrázok 12">
              <a:extLst>
                <a:ext uri="{FF2B5EF4-FFF2-40B4-BE49-F238E27FC236}">
                  <a16:creationId xmlns:a16="http://schemas.microsoft.com/office/drawing/2014/main" id="{3D5B22DE-E93C-B4F8-F876-7C6037F674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843" b="80392" l="8889" r="87778">
                          <a14:foregroundMark x1="10000" y1="68627" x2="10000" y2="68627"/>
                          <a14:foregroundMark x1="24444" y1="81373" x2="24444" y2="81373"/>
                          <a14:foregroundMark x1="41111" y1="61765" x2="41111" y2="61765"/>
                          <a14:foregroundMark x1="13725" y1="29310" x2="13725" y2="29310"/>
                          <a14:foregroundMark x1="15686" y1="31034" x2="15686" y2="31034"/>
                          <a14:backgroundMark x1="58824" y1="50000" x2="58824" y2="50000"/>
                          <a14:backgroundMark x1="66667" y1="31034" x2="66667" y2="31034"/>
                          <a14:backgroundMark x1="47059" y1="29310" x2="47059" y2="29310"/>
                          <a14:backgroundMark x1="19608" y1="32759" x2="19608" y2="32759"/>
                          <a14:backgroundMark x1="25490" y1="29310" x2="25490" y2="29310"/>
                          <a14:backgroundMark x1="11765" y1="84483" x2="11765" y2="844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559" y="4572975"/>
              <a:ext cx="486011" cy="548480"/>
            </a:xfrm>
            <a:prstGeom prst="rect">
              <a:avLst/>
            </a:prstGeom>
          </p:spPr>
        </p:pic>
        <p:pic>
          <p:nvPicPr>
            <p:cNvPr id="16" name="Obrázok 15">
              <a:extLst>
                <a:ext uri="{FF2B5EF4-FFF2-40B4-BE49-F238E27FC236}">
                  <a16:creationId xmlns:a16="http://schemas.microsoft.com/office/drawing/2014/main" id="{5098E60C-191F-ABA8-0B54-DFD4E50E94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329" b="89873" l="8046" r="88506">
                          <a14:foregroundMark x1="39080" y1="48101" x2="39080" y2="48101"/>
                          <a14:foregroundMark x1="87356" y1="65823" x2="87356" y2="65823"/>
                          <a14:foregroundMark x1="81609" y1="65823" x2="81609" y2="65823"/>
                          <a14:foregroundMark x1="57471" y1="13924" x2="57471" y2="13924"/>
                          <a14:foregroundMark x1="39080" y1="13924" x2="39080" y2="13924"/>
                          <a14:foregroundMark x1="44828" y1="7595" x2="44828" y2="7595"/>
                          <a14:backgroundMark x1="32609" y1="33333" x2="32609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4091" y="3314093"/>
              <a:ext cx="440525" cy="400050"/>
            </a:xfrm>
            <a:prstGeom prst="rect">
              <a:avLst/>
            </a:prstGeom>
          </p:spPr>
        </p:pic>
        <p:pic>
          <p:nvPicPr>
            <p:cNvPr id="17" name="Obrázok 16">
              <a:extLst>
                <a:ext uri="{FF2B5EF4-FFF2-40B4-BE49-F238E27FC236}">
                  <a16:creationId xmlns:a16="http://schemas.microsoft.com/office/drawing/2014/main" id="{C93C5641-6C98-1E17-CB0E-4FABBE77A8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974" b="88462" l="10204" r="887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6768" y="2023833"/>
              <a:ext cx="502107" cy="425010"/>
            </a:xfrm>
            <a:prstGeom prst="rect">
              <a:avLst/>
            </a:prstGeom>
          </p:spPr>
        </p:pic>
        <p:pic>
          <p:nvPicPr>
            <p:cNvPr id="18" name="Obrázok 17">
              <a:extLst>
                <a:ext uri="{FF2B5EF4-FFF2-40B4-BE49-F238E27FC236}">
                  <a16:creationId xmlns:a16="http://schemas.microsoft.com/office/drawing/2014/main" id="{605C87E4-D9CD-A46C-50A4-5ED801C20B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889" b="88889" l="9848" r="89394">
                          <a14:foregroundMark x1="43182" y1="17778" x2="43182" y2="17778"/>
                          <a14:foregroundMark x1="43182" y1="35556" x2="43182" y2="35556"/>
                          <a14:foregroundMark x1="43182" y1="28889" x2="43182" y2="28889"/>
                          <a14:foregroundMark x1="43182" y1="28889" x2="43182" y2="28889"/>
                          <a14:foregroundMark x1="41667" y1="24444" x2="41667" y2="2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881" y="6320790"/>
              <a:ext cx="674947" cy="230084"/>
            </a:xfrm>
            <a:prstGeom prst="rect">
              <a:avLst/>
            </a:prstGeom>
          </p:spPr>
        </p:pic>
        <p:pic>
          <p:nvPicPr>
            <p:cNvPr id="19" name="Obrázok 18">
              <a:extLst>
                <a:ext uri="{FF2B5EF4-FFF2-40B4-BE49-F238E27FC236}">
                  <a16:creationId xmlns:a16="http://schemas.microsoft.com/office/drawing/2014/main" id="{9D21D565-A26D-900B-5C31-7C2C683029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4302" y="5772310"/>
              <a:ext cx="440526" cy="440526"/>
            </a:xfrm>
            <a:prstGeom prst="ellipse">
              <a:avLst/>
            </a:prstGeom>
          </p:spPr>
        </p:pic>
        <p:pic>
          <p:nvPicPr>
            <p:cNvPr id="20" name="Obrázok 19">
              <a:extLst>
                <a:ext uri="{FF2B5EF4-FFF2-40B4-BE49-F238E27FC236}">
                  <a16:creationId xmlns:a16="http://schemas.microsoft.com/office/drawing/2014/main" id="{2113A5D2-43FC-21A1-B482-A80C91AD4F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989" b="87640" l="7955" r="89773">
                          <a14:foregroundMark x1="7955" y1="67416" x2="7955" y2="674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973" y="712155"/>
              <a:ext cx="502107" cy="502471"/>
            </a:xfrm>
            <a:prstGeom prst="rect">
              <a:avLst/>
            </a:prstGeom>
          </p:spPr>
        </p:pic>
      </p:grpSp>
      <p:pic>
        <p:nvPicPr>
          <p:cNvPr id="21" name="Obrázok 20">
            <a:extLst>
              <a:ext uri="{FF2B5EF4-FFF2-40B4-BE49-F238E27FC236}">
                <a16:creationId xmlns:a16="http://schemas.microsoft.com/office/drawing/2014/main" id="{38E35D77-8188-A536-A563-59FF4181443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163" b="87755" l="3853" r="93761">
                        <a14:foregroundMark x1="8803" y1="48571" x2="8803" y2="48571"/>
                        <a14:foregroundMark x1="94017" y1="68571" x2="94017" y2="68571"/>
                        <a14:foregroundMark x1="6972" y1="30612" x2="6972" y2="30612"/>
                        <a14:foregroundMark x1="8624" y1="61224" x2="8624" y2="61224"/>
                        <a14:foregroundMark x1="6972" y1="77551" x2="6972" y2="77551"/>
                        <a14:foregroundMark x1="4954" y1="71429" x2="4954" y2="71429"/>
                        <a14:foregroundMark x1="5505" y1="69388" x2="5505" y2="69388"/>
                        <a14:foregroundMark x1="3853" y1="42857" x2="3853" y2="42857"/>
                        <a14:foregroundMark x1="4220" y1="34694" x2="4220" y2="34694"/>
                        <a14:foregroundMark x1="7523" y1="32653" x2="7523" y2="32653"/>
                        <a14:foregroundMark x1="8807" y1="38776" x2="8807" y2="38776"/>
                        <a14:foregroundMark x1="19083" y1="65306" x2="19083" y2="65306"/>
                        <a14:foregroundMark x1="18716" y1="44898" x2="18716" y2="44898"/>
                        <a14:foregroundMark x1="17064" y1="30612" x2="17064" y2="30612"/>
                        <a14:foregroundMark x1="14495" y1="38776" x2="14495" y2="38776"/>
                        <a14:foregroundMark x1="18716" y1="38776" x2="18716" y2="38776"/>
                        <a14:foregroundMark x1="26239" y1="57143" x2="26239" y2="57143"/>
                        <a14:foregroundMark x1="26972" y1="30612" x2="26972" y2="30612"/>
                        <a14:foregroundMark x1="18899" y1="57143" x2="18899" y2="57143"/>
                        <a14:foregroundMark x1="3670" y1="44898" x2="3670" y2="44898"/>
                        <a14:foregroundMark x1="90275" y1="57143" x2="90275" y2="57143"/>
                        <a14:backgroundMark x1="6154" y1="67619" x2="6154" y2="67619"/>
                        <a14:backgroundMark x1="5321" y1="46939" x2="5321" y2="46939"/>
                        <a14:backgroundMark x1="26422" y1="40816" x2="26422" y2="40816"/>
                        <a14:backgroundMark x1="88807" y1="77551" x2="88807" y2="77551"/>
                        <a14:backgroundMark x1="88991" y1="81633" x2="88991" y2="81633"/>
                        <a14:backgroundMark x1="89174" y1="77551" x2="89541" y2="77551"/>
                        <a14:backgroundMark x1="18349" y1="57143" x2="18349" y2="57143"/>
                        <a14:backgroundMark x1="18532" y1="57143" x2="18532" y2="57143"/>
                        <a14:backgroundMark x1="18532" y1="57143" x2="18899" y2="46939"/>
                        <a14:backgroundMark x1="8624" y1="48980" x2="8624" y2="48980"/>
                        <a14:backgroundMark x1="8624" y1="46939" x2="8257" y2="46939"/>
                        <a14:backgroundMark x1="4587" y1="40816" x2="4037" y2="4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315" y="5924093"/>
            <a:ext cx="5251259" cy="472674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F3F9A1E0-8A59-D2AC-C532-4D1B980BC790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b="15200"/>
          <a:stretch/>
        </p:blipFill>
        <p:spPr>
          <a:xfrm>
            <a:off x="1711520" y="849618"/>
            <a:ext cx="4156710" cy="4699853"/>
          </a:xfrm>
          <a:prstGeom prst="rect">
            <a:avLst/>
          </a:prstGeom>
        </p:spPr>
      </p:pic>
      <p:pic>
        <p:nvPicPr>
          <p:cNvPr id="7" name="Obrázok 6">
            <a:hlinkClick r:id="rId16" action="ppaction://hlinksldjump"/>
            <a:extLst>
              <a:ext uri="{FF2B5EF4-FFF2-40B4-BE49-F238E27FC236}">
                <a16:creationId xmlns:a16="http://schemas.microsoft.com/office/drawing/2014/main" id="{6C5C7A10-2869-A9AD-6846-98440B7A05F6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7002" y="5465337"/>
            <a:ext cx="1494998" cy="149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6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E24FA4-D625-2FFD-ABD4-36937304D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0780" y="963390"/>
            <a:ext cx="5147544" cy="1600200"/>
          </a:xfrm>
        </p:spPr>
        <p:txBody>
          <a:bodyPr>
            <a:normAutofit fontScale="90000"/>
          </a:bodyPr>
          <a:lstStyle/>
          <a:p>
            <a:r>
              <a:rPr lang="sk-SK" sz="5400" b="1" dirty="0">
                <a:latin typeface="+mn-lt"/>
              </a:rPr>
              <a:t>Miroslav  </a:t>
            </a:r>
            <a:r>
              <a:rPr lang="sk-SK" sz="5400" b="1" dirty="0" err="1">
                <a:latin typeface="+mn-lt"/>
              </a:rPr>
              <a:t>Szépessy</a:t>
            </a:r>
            <a:br>
              <a:rPr lang="sk-SK" sz="3200" dirty="0"/>
            </a:br>
            <a:endParaRPr lang="sk-SK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9A7D41E-AAEC-1E20-880E-E39087E31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03478" y="2674620"/>
            <a:ext cx="3932237" cy="3811588"/>
          </a:xfrm>
        </p:spPr>
        <p:txBody>
          <a:bodyPr>
            <a:normAutofit fontScale="92500" lnSpcReduction="10000"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Na </a:t>
            </a:r>
            <a:r>
              <a:rPr lang="sk-SK" sz="1800" b="0" i="0" u="none" strike="noStrike" dirty="0" err="1">
                <a:effectLst/>
                <a:latin typeface="Arial" panose="020B0604020202020204" pitchFamily="34" charset="0"/>
              </a:rPr>
              <a:t>skate</a:t>
            </a: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 sa hádam už aj narodil,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minul na to ale viacej než zarobil.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Rumom či borovičkou nikdy nepohrdne,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dobré jedlo taktiež nikdy neodmietne.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Rimavskou pílou letí ako Jakub Vrabec,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a obec čo už nenavštívi je určite Klenovec.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Práca s počítačom by sa mu veľmi páčila,</a:t>
            </a:r>
            <a:endParaRPr lang="sk-SK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dirty="0">
                <a:effectLst/>
                <a:latin typeface="Arial" panose="020B0604020202020204" pitchFamily="34" charset="0"/>
              </a:rPr>
              <a:t>jeho pomoc a empatia by ti deň určite skrášlila.</a:t>
            </a:r>
            <a:endParaRPr lang="sk-SK" b="0" i="0" u="none" strike="noStrike" dirty="0">
              <a:effectLst/>
            </a:endParaRPr>
          </a:p>
          <a:p>
            <a:br>
              <a:rPr lang="sk-SK" dirty="0"/>
            </a:br>
            <a:br>
              <a:rPr lang="sk-SK" dirty="0"/>
            </a:br>
            <a:endParaRPr lang="sk-SK" dirty="0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4B663F81-1ACC-6A55-D084-A6C8CED06A35}"/>
              </a:ext>
            </a:extLst>
          </p:cNvPr>
          <p:cNvSpPr/>
          <p:nvPr/>
        </p:nvSpPr>
        <p:spPr>
          <a:xfrm>
            <a:off x="1141776" y="461233"/>
            <a:ext cx="5234798" cy="6024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95022" dist="163787" dir="2700000">
              <a:prstClr val="black">
                <a:alpha val="24211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bg1"/>
              </a:solidFill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0CAF8C81-51B8-508E-B62A-7D335B05EAF7}"/>
              </a:ext>
            </a:extLst>
          </p:cNvPr>
          <p:cNvGrpSpPr/>
          <p:nvPr/>
        </p:nvGrpSpPr>
        <p:grpSpPr>
          <a:xfrm>
            <a:off x="87881" y="712155"/>
            <a:ext cx="674947" cy="5838719"/>
            <a:chOff x="87881" y="712155"/>
            <a:chExt cx="674947" cy="5838719"/>
          </a:xfrm>
        </p:grpSpPr>
        <p:pic>
          <p:nvPicPr>
            <p:cNvPr id="13" name="Obrázok 12">
              <a:extLst>
                <a:ext uri="{FF2B5EF4-FFF2-40B4-BE49-F238E27FC236}">
                  <a16:creationId xmlns:a16="http://schemas.microsoft.com/office/drawing/2014/main" id="{5B969484-9DD8-CAD1-FB7D-B5E0DE8FB1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843" b="80392" l="8889" r="87778">
                          <a14:foregroundMark x1="10000" y1="68627" x2="10000" y2="68627"/>
                          <a14:foregroundMark x1="24444" y1="81373" x2="24444" y2="81373"/>
                          <a14:foregroundMark x1="41111" y1="61765" x2="41111" y2="61765"/>
                          <a14:foregroundMark x1="13725" y1="29310" x2="13725" y2="29310"/>
                          <a14:foregroundMark x1="15686" y1="31034" x2="15686" y2="31034"/>
                          <a14:backgroundMark x1="58824" y1="50000" x2="58824" y2="50000"/>
                          <a14:backgroundMark x1="66667" y1="31034" x2="66667" y2="31034"/>
                          <a14:backgroundMark x1="47059" y1="29310" x2="47059" y2="29310"/>
                          <a14:backgroundMark x1="19608" y1="32759" x2="19608" y2="32759"/>
                          <a14:backgroundMark x1="25490" y1="29310" x2="25490" y2="29310"/>
                          <a14:backgroundMark x1="11765" y1="84483" x2="11765" y2="844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559" y="4572975"/>
              <a:ext cx="486011" cy="548480"/>
            </a:xfrm>
            <a:prstGeom prst="rect">
              <a:avLst/>
            </a:prstGeom>
          </p:spPr>
        </p:pic>
        <p:pic>
          <p:nvPicPr>
            <p:cNvPr id="16" name="Obrázok 15">
              <a:extLst>
                <a:ext uri="{FF2B5EF4-FFF2-40B4-BE49-F238E27FC236}">
                  <a16:creationId xmlns:a16="http://schemas.microsoft.com/office/drawing/2014/main" id="{60D4F9D9-7A34-265A-F374-4F7F0D034D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329" b="89873" l="8046" r="88506">
                          <a14:foregroundMark x1="39080" y1="48101" x2="39080" y2="48101"/>
                          <a14:foregroundMark x1="87356" y1="65823" x2="87356" y2="65823"/>
                          <a14:foregroundMark x1="81609" y1="65823" x2="81609" y2="65823"/>
                          <a14:foregroundMark x1="57471" y1="13924" x2="57471" y2="13924"/>
                          <a14:foregroundMark x1="39080" y1="13924" x2="39080" y2="13924"/>
                          <a14:foregroundMark x1="44828" y1="7595" x2="44828" y2="7595"/>
                          <a14:backgroundMark x1="32609" y1="33333" x2="32609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4091" y="3314093"/>
              <a:ext cx="440525" cy="400050"/>
            </a:xfrm>
            <a:prstGeom prst="rect">
              <a:avLst/>
            </a:prstGeom>
          </p:spPr>
        </p:pic>
        <p:pic>
          <p:nvPicPr>
            <p:cNvPr id="17" name="Obrázok 16">
              <a:extLst>
                <a:ext uri="{FF2B5EF4-FFF2-40B4-BE49-F238E27FC236}">
                  <a16:creationId xmlns:a16="http://schemas.microsoft.com/office/drawing/2014/main" id="{FDE1EB1B-23A9-0404-03DB-CBE72243AE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974" b="88462" l="10204" r="887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6768" y="2023833"/>
              <a:ext cx="502107" cy="425010"/>
            </a:xfrm>
            <a:prstGeom prst="rect">
              <a:avLst/>
            </a:prstGeom>
          </p:spPr>
        </p:pic>
        <p:pic>
          <p:nvPicPr>
            <p:cNvPr id="18" name="Obrázok 17">
              <a:extLst>
                <a:ext uri="{FF2B5EF4-FFF2-40B4-BE49-F238E27FC236}">
                  <a16:creationId xmlns:a16="http://schemas.microsoft.com/office/drawing/2014/main" id="{926D4028-B955-77DF-FD73-FDC938FCB8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889" b="88889" l="9848" r="89394">
                          <a14:foregroundMark x1="43182" y1="17778" x2="43182" y2="17778"/>
                          <a14:foregroundMark x1="43182" y1="35556" x2="43182" y2="35556"/>
                          <a14:foregroundMark x1="43182" y1="28889" x2="43182" y2="28889"/>
                          <a14:foregroundMark x1="43182" y1="28889" x2="43182" y2="28889"/>
                          <a14:foregroundMark x1="41667" y1="24444" x2="41667" y2="2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881" y="6320790"/>
              <a:ext cx="674947" cy="230084"/>
            </a:xfrm>
            <a:prstGeom prst="rect">
              <a:avLst/>
            </a:prstGeom>
          </p:spPr>
        </p:pic>
        <p:pic>
          <p:nvPicPr>
            <p:cNvPr id="19" name="Obrázok 18">
              <a:extLst>
                <a:ext uri="{FF2B5EF4-FFF2-40B4-BE49-F238E27FC236}">
                  <a16:creationId xmlns:a16="http://schemas.microsoft.com/office/drawing/2014/main" id="{6C5E3F4E-C103-43FE-35A2-097459F9B0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4302" y="5772310"/>
              <a:ext cx="440526" cy="440526"/>
            </a:xfrm>
            <a:prstGeom prst="ellipse">
              <a:avLst/>
            </a:prstGeom>
          </p:spPr>
        </p:pic>
        <p:pic>
          <p:nvPicPr>
            <p:cNvPr id="20" name="Obrázok 19">
              <a:extLst>
                <a:ext uri="{FF2B5EF4-FFF2-40B4-BE49-F238E27FC236}">
                  <a16:creationId xmlns:a16="http://schemas.microsoft.com/office/drawing/2014/main" id="{AB300D24-46FA-7897-5C3C-81C63D0701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989" b="87640" l="7955" r="89773">
                          <a14:foregroundMark x1="7955" y1="67416" x2="7955" y2="674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973" y="712155"/>
              <a:ext cx="502107" cy="502471"/>
            </a:xfrm>
            <a:prstGeom prst="rect">
              <a:avLst/>
            </a:prstGeom>
          </p:spPr>
        </p:pic>
      </p:grpSp>
      <p:pic>
        <p:nvPicPr>
          <p:cNvPr id="21" name="Obrázok 20">
            <a:extLst>
              <a:ext uri="{FF2B5EF4-FFF2-40B4-BE49-F238E27FC236}">
                <a16:creationId xmlns:a16="http://schemas.microsoft.com/office/drawing/2014/main" id="{795BBE52-37C7-B28A-ABAD-91848431AF7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163" b="87755" l="3853" r="93761">
                        <a14:foregroundMark x1="8803" y1="48571" x2="8803" y2="48571"/>
                        <a14:foregroundMark x1="94017" y1="68571" x2="94017" y2="68571"/>
                        <a14:foregroundMark x1="6972" y1="30612" x2="6972" y2="30612"/>
                        <a14:foregroundMark x1="8624" y1="61224" x2="8624" y2="61224"/>
                        <a14:foregroundMark x1="6972" y1="77551" x2="6972" y2="77551"/>
                        <a14:foregroundMark x1="4954" y1="71429" x2="4954" y2="71429"/>
                        <a14:foregroundMark x1="5505" y1="69388" x2="5505" y2="69388"/>
                        <a14:foregroundMark x1="3853" y1="42857" x2="3853" y2="42857"/>
                        <a14:foregroundMark x1="4220" y1="34694" x2="4220" y2="34694"/>
                        <a14:foregroundMark x1="7523" y1="32653" x2="7523" y2="32653"/>
                        <a14:foregroundMark x1="8807" y1="38776" x2="8807" y2="38776"/>
                        <a14:foregroundMark x1="19083" y1="65306" x2="19083" y2="65306"/>
                        <a14:foregroundMark x1="18716" y1="44898" x2="18716" y2="44898"/>
                        <a14:foregroundMark x1="17064" y1="30612" x2="17064" y2="30612"/>
                        <a14:foregroundMark x1="14495" y1="38776" x2="14495" y2="38776"/>
                        <a14:foregroundMark x1="18716" y1="38776" x2="18716" y2="38776"/>
                        <a14:foregroundMark x1="26239" y1="57143" x2="26239" y2="57143"/>
                        <a14:foregroundMark x1="26972" y1="30612" x2="26972" y2="30612"/>
                        <a14:foregroundMark x1="18899" y1="57143" x2="18899" y2="57143"/>
                        <a14:foregroundMark x1="3670" y1="44898" x2="3670" y2="44898"/>
                        <a14:foregroundMark x1="90275" y1="57143" x2="90275" y2="57143"/>
                        <a14:backgroundMark x1="6154" y1="67619" x2="6154" y2="67619"/>
                        <a14:backgroundMark x1="5321" y1="46939" x2="5321" y2="46939"/>
                        <a14:backgroundMark x1="26422" y1="40816" x2="26422" y2="40816"/>
                        <a14:backgroundMark x1="88807" y1="77551" x2="88807" y2="77551"/>
                        <a14:backgroundMark x1="88991" y1="81633" x2="88991" y2="81633"/>
                        <a14:backgroundMark x1="89174" y1="77551" x2="89541" y2="77551"/>
                        <a14:backgroundMark x1="18349" y1="57143" x2="18349" y2="57143"/>
                        <a14:backgroundMark x1="18532" y1="57143" x2="18532" y2="57143"/>
                        <a14:backgroundMark x1="18532" y1="57143" x2="18899" y2="46939"/>
                        <a14:backgroundMark x1="8624" y1="48980" x2="8624" y2="48980"/>
                        <a14:backgroundMark x1="8624" y1="46939" x2="8257" y2="46939"/>
                        <a14:backgroundMark x1="4587" y1="40816" x2="4037" y2="4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315" y="5924093"/>
            <a:ext cx="5251259" cy="472674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F9651329-2A40-F02C-D394-A3CE593D5A14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b="15516"/>
          <a:stretch/>
        </p:blipFill>
        <p:spPr>
          <a:xfrm>
            <a:off x="1672908" y="838789"/>
            <a:ext cx="4053521" cy="4566131"/>
          </a:xfrm>
          <a:prstGeom prst="rect">
            <a:avLst/>
          </a:prstGeom>
        </p:spPr>
      </p:pic>
      <p:pic>
        <p:nvPicPr>
          <p:cNvPr id="7" name="Obrázok 6">
            <a:hlinkClick r:id="rId16" action="ppaction://hlinksldjump"/>
            <a:extLst>
              <a:ext uri="{FF2B5EF4-FFF2-40B4-BE49-F238E27FC236}">
                <a16:creationId xmlns:a16="http://schemas.microsoft.com/office/drawing/2014/main" id="{D687D862-4391-AD76-A359-1A1C6B659F12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7002" y="5465337"/>
            <a:ext cx="1494998" cy="1494998"/>
          </a:xfrm>
          <a:prstGeom prst="rect">
            <a:avLst/>
          </a:prstGeom>
        </p:spPr>
      </p:pic>
      <p:pic>
        <p:nvPicPr>
          <p:cNvPr id="8" name="Obrázok 7">
            <a:hlinkClick r:id="rId19" action="ppaction://hlinksldjump"/>
            <a:extLst>
              <a:ext uri="{FF2B5EF4-FFF2-40B4-BE49-F238E27FC236}">
                <a16:creationId xmlns:a16="http://schemas.microsoft.com/office/drawing/2014/main" id="{159D2BC3-1B46-3EE6-E2D1-628DC1EAA0D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989" b="87640" l="7955" r="89773">
                        <a14:foregroundMark x1="7955" y1="67416" x2="7955" y2="67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5079" y="5966641"/>
            <a:ext cx="746586" cy="74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97A22B-9789-F280-3B5B-FE9790624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74" y="585675"/>
            <a:ext cx="3854260" cy="1081866"/>
          </a:xfrm>
        </p:spPr>
        <p:txBody>
          <a:bodyPr>
            <a:noAutofit/>
          </a:bodyPr>
          <a:lstStyle/>
          <a:p>
            <a:r>
              <a:rPr lang="sk-SK" sz="7200" b="1" dirty="0">
                <a:latin typeface="+mn-lt"/>
              </a:rPr>
              <a:t>5.A_EGT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EFBD2FE-8CCC-16D1-E779-110A13C84A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9477" y="2689897"/>
            <a:ext cx="1214004" cy="866268"/>
          </a:xfrm>
        </p:spPr>
        <p:txBody>
          <a:bodyPr>
            <a:normAutofit lnSpcReduction="10000"/>
          </a:bodyPr>
          <a:lstStyle/>
          <a:p>
            <a:r>
              <a:rPr lang="sk-SK" dirty="0"/>
              <a:t>3</a:t>
            </a:r>
          </a:p>
          <a:p>
            <a:r>
              <a:rPr lang="sk-SK" dirty="0" err="1"/>
              <a:t>posts</a:t>
            </a:r>
            <a:endParaRPr lang="sk-SK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30A29F45-8409-2C35-99A8-749C36DB0D41}"/>
              </a:ext>
            </a:extLst>
          </p:cNvPr>
          <p:cNvSpPr txBox="1">
            <a:spLocks/>
          </p:cNvSpPr>
          <p:nvPr/>
        </p:nvSpPr>
        <p:spPr>
          <a:xfrm>
            <a:off x="7352688" y="2689897"/>
            <a:ext cx="1414479" cy="973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200</a:t>
            </a:r>
          </a:p>
          <a:p>
            <a:r>
              <a:rPr lang="sk-SK" dirty="0" err="1"/>
              <a:t>followers</a:t>
            </a:r>
            <a:endParaRPr lang="sk-SK" dirty="0"/>
          </a:p>
          <a:p>
            <a:endParaRPr lang="sk-SK" dirty="0"/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CC0B2B5E-2FE3-267C-FEB8-196AE37E948A}"/>
              </a:ext>
            </a:extLst>
          </p:cNvPr>
          <p:cNvSpPr txBox="1">
            <a:spLocks/>
          </p:cNvSpPr>
          <p:nvPr/>
        </p:nvSpPr>
        <p:spPr>
          <a:xfrm>
            <a:off x="9526374" y="2689897"/>
            <a:ext cx="1279972" cy="8662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16</a:t>
            </a:r>
          </a:p>
          <a:p>
            <a:r>
              <a:rPr lang="sk-SK" dirty="0" err="1"/>
              <a:t>following</a:t>
            </a:r>
            <a:endParaRPr lang="sk-SK" dirty="0"/>
          </a:p>
          <a:p>
            <a:endParaRPr lang="sk-SK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C0FE982F-AD79-2BA3-B40D-A61EF990BBD9}"/>
              </a:ext>
            </a:extLst>
          </p:cNvPr>
          <p:cNvSpPr txBox="1">
            <a:spLocks/>
          </p:cNvSpPr>
          <p:nvPr/>
        </p:nvSpPr>
        <p:spPr>
          <a:xfrm>
            <a:off x="537729" y="3123031"/>
            <a:ext cx="4301584" cy="1686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dirty="0"/>
              <a:t>e – tablo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dirty="0"/>
              <a:t>2019 – 2024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dirty="0"/>
              <a:t>Nebolo to ťažké, iba náročné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k-SK" dirty="0"/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CB6822F6-BDDE-93C0-CF09-D235EFFE47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9164" y="4979489"/>
            <a:ext cx="3995965" cy="655561"/>
          </a:xfrm>
          <a:prstGeom prst="roundRect">
            <a:avLst>
              <a:gd name="adj" fmla="val 16750"/>
            </a:avLst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6A243CC5-C316-4431-6335-7A1CA1DD98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7122" y="4952654"/>
            <a:ext cx="4266415" cy="716242"/>
          </a:xfrm>
          <a:prstGeom prst="roundRect">
            <a:avLst>
              <a:gd name="adj" fmla="val 16750"/>
            </a:avLst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C87429F2-27DF-EDA4-951C-A572A4E539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65530" y="4902984"/>
            <a:ext cx="809532" cy="808569"/>
          </a:xfrm>
          <a:prstGeom prst="roundRect">
            <a:avLst>
              <a:gd name="adj" fmla="val 16750"/>
            </a:avLst>
          </a:prstGeom>
        </p:spPr>
      </p:pic>
      <p:grpSp>
        <p:nvGrpSpPr>
          <p:cNvPr id="4" name="Skupina 3">
            <a:extLst>
              <a:ext uri="{FF2B5EF4-FFF2-40B4-BE49-F238E27FC236}">
                <a16:creationId xmlns:a16="http://schemas.microsoft.com/office/drawing/2014/main" id="{3EF7498C-F279-912F-0636-9871EE55E987}"/>
              </a:ext>
            </a:extLst>
          </p:cNvPr>
          <p:cNvGrpSpPr/>
          <p:nvPr/>
        </p:nvGrpSpPr>
        <p:grpSpPr>
          <a:xfrm>
            <a:off x="664854" y="6099440"/>
            <a:ext cx="38101908" cy="2604949"/>
            <a:chOff x="996401" y="200374"/>
            <a:chExt cx="38101908" cy="2604949"/>
          </a:xfrm>
        </p:grpSpPr>
        <p:grpSp>
          <p:nvGrpSpPr>
            <p:cNvPr id="5" name="Skupina 4">
              <a:extLst>
                <a:ext uri="{FF2B5EF4-FFF2-40B4-BE49-F238E27FC236}">
                  <a16:creationId xmlns:a16="http://schemas.microsoft.com/office/drawing/2014/main" id="{BABD2CE2-5938-8B83-E64C-4CDCA2199E1B}"/>
                </a:ext>
              </a:extLst>
            </p:cNvPr>
            <p:cNvGrpSpPr/>
            <p:nvPr/>
          </p:nvGrpSpPr>
          <p:grpSpPr>
            <a:xfrm>
              <a:off x="996401" y="200374"/>
              <a:ext cx="38101908" cy="2604949"/>
              <a:chOff x="996401" y="188944"/>
              <a:chExt cx="38101908" cy="2604949"/>
            </a:xfrm>
          </p:grpSpPr>
          <p:grpSp>
            <p:nvGrpSpPr>
              <p:cNvPr id="9" name="Skupina 8">
                <a:extLst>
                  <a:ext uri="{FF2B5EF4-FFF2-40B4-BE49-F238E27FC236}">
                    <a16:creationId xmlns:a16="http://schemas.microsoft.com/office/drawing/2014/main" id="{488FEE69-EC09-2C3A-8A19-1716D6AA489D}"/>
                  </a:ext>
                </a:extLst>
              </p:cNvPr>
              <p:cNvGrpSpPr/>
              <p:nvPr/>
            </p:nvGrpSpPr>
            <p:grpSpPr>
              <a:xfrm>
                <a:off x="996401" y="188944"/>
                <a:ext cx="38101908" cy="2604949"/>
                <a:chOff x="1042121" y="223234"/>
                <a:chExt cx="38101908" cy="2604949"/>
              </a:xfrm>
            </p:grpSpPr>
            <p:grpSp>
              <p:nvGrpSpPr>
                <p:cNvPr id="29" name="Skupina 28">
                  <a:extLst>
                    <a:ext uri="{FF2B5EF4-FFF2-40B4-BE49-F238E27FC236}">
                      <a16:creationId xmlns:a16="http://schemas.microsoft.com/office/drawing/2014/main" id="{E5C40208-B145-7399-C0E4-3075A5CD4C21}"/>
                    </a:ext>
                  </a:extLst>
                </p:cNvPr>
                <p:cNvGrpSpPr/>
                <p:nvPr/>
              </p:nvGrpSpPr>
              <p:grpSpPr>
                <a:xfrm>
                  <a:off x="1042121" y="223234"/>
                  <a:ext cx="38101908" cy="2604949"/>
                  <a:chOff x="1127385" y="230021"/>
                  <a:chExt cx="38101908" cy="2604949"/>
                </a:xfrm>
              </p:grpSpPr>
              <p:grpSp>
                <p:nvGrpSpPr>
                  <p:cNvPr id="32" name="Skupina 31">
                    <a:extLst>
                      <a:ext uri="{FF2B5EF4-FFF2-40B4-BE49-F238E27FC236}">
                        <a16:creationId xmlns:a16="http://schemas.microsoft.com/office/drawing/2014/main" id="{36182BDF-E9F1-69A2-A15F-ED9BED82F3F4}"/>
                      </a:ext>
                    </a:extLst>
                  </p:cNvPr>
                  <p:cNvGrpSpPr/>
                  <p:nvPr/>
                </p:nvGrpSpPr>
                <p:grpSpPr>
                  <a:xfrm>
                    <a:off x="1127385" y="230021"/>
                    <a:ext cx="38101908" cy="1737967"/>
                    <a:chOff x="1127385" y="230021"/>
                    <a:chExt cx="38101908" cy="1737967"/>
                  </a:xfrm>
                </p:grpSpPr>
                <p:grpSp>
                  <p:nvGrpSpPr>
                    <p:cNvPr id="53" name="Skupina 52">
                      <a:extLst>
                        <a:ext uri="{FF2B5EF4-FFF2-40B4-BE49-F238E27FC236}">
                          <a16:creationId xmlns:a16="http://schemas.microsoft.com/office/drawing/2014/main" id="{B836B8C1-1F01-2175-7AA9-338B402F248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27385" y="230022"/>
                      <a:ext cx="33553132" cy="1737966"/>
                      <a:chOff x="630815" y="6147171"/>
                      <a:chExt cx="33553132" cy="1737966"/>
                    </a:xfrm>
                  </p:grpSpPr>
                  <p:grpSp>
                    <p:nvGrpSpPr>
                      <p:cNvPr id="56" name="Skupina 55">
                        <a:extLst>
                          <a:ext uri="{FF2B5EF4-FFF2-40B4-BE49-F238E27FC236}">
                            <a16:creationId xmlns:a16="http://schemas.microsoft.com/office/drawing/2014/main" id="{0C4F54FF-3FFD-DD00-F476-E1CFAC93642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0815" y="6147172"/>
                        <a:ext cx="10930370" cy="1737965"/>
                        <a:chOff x="774621" y="6108829"/>
                        <a:chExt cx="10930370" cy="1800000"/>
                      </a:xfrm>
                    </p:grpSpPr>
                    <p:sp>
                      <p:nvSpPr>
                        <p:cNvPr id="70" name="Ovál 69">
                          <a:extLst>
                            <a:ext uri="{FF2B5EF4-FFF2-40B4-BE49-F238E27FC236}">
                              <a16:creationId xmlns:a16="http://schemas.microsoft.com/office/drawing/2014/main" id="{D13797FA-317A-357E-31BF-7F34ABCB034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74621" y="6108829"/>
                          <a:ext cx="1797290" cy="1800000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FFFF00"/>
                            </a:gs>
                            <a:gs pos="25000">
                              <a:schemeClr val="accent2"/>
                            </a:gs>
                            <a:gs pos="52000">
                              <a:srgbClr val="FF1991"/>
                            </a:gs>
                            <a:gs pos="100000">
                              <a:srgbClr val="6B18DA"/>
                            </a:gs>
                            <a:gs pos="75000">
                              <a:srgbClr val="C72BC0"/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k-SK"/>
                        </a:p>
                      </p:txBody>
                    </p:sp>
                    <p:sp>
                      <p:nvSpPr>
                        <p:cNvPr id="71" name="Ovál 70">
                          <a:extLst>
                            <a:ext uri="{FF2B5EF4-FFF2-40B4-BE49-F238E27FC236}">
                              <a16:creationId xmlns:a16="http://schemas.microsoft.com/office/drawing/2014/main" id="{995CF854-1CE7-6A2A-330B-2C9EA782EAA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633313" y="6108829"/>
                          <a:ext cx="1797290" cy="1800000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FFFF00"/>
                            </a:gs>
                            <a:gs pos="25000">
                              <a:schemeClr val="accent2"/>
                            </a:gs>
                            <a:gs pos="52000">
                              <a:srgbClr val="FF1991"/>
                            </a:gs>
                            <a:gs pos="100000">
                              <a:srgbClr val="6B18DA"/>
                            </a:gs>
                            <a:gs pos="75000">
                              <a:srgbClr val="C72BC0"/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k-SK"/>
                        </a:p>
                      </p:txBody>
                    </p:sp>
                    <p:sp>
                      <p:nvSpPr>
                        <p:cNvPr id="72" name="Ovál 71">
                          <a:extLst>
                            <a:ext uri="{FF2B5EF4-FFF2-40B4-BE49-F238E27FC236}">
                              <a16:creationId xmlns:a16="http://schemas.microsoft.com/office/drawing/2014/main" id="{FF2ED82D-9D6F-8681-C7E3-AB0B79CA9FA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057839" y="6108829"/>
                          <a:ext cx="1797290" cy="1800000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FFFF00"/>
                            </a:gs>
                            <a:gs pos="25000">
                              <a:schemeClr val="accent2"/>
                            </a:gs>
                            <a:gs pos="52000">
                              <a:srgbClr val="FF1991"/>
                            </a:gs>
                            <a:gs pos="100000">
                              <a:srgbClr val="6B18DA"/>
                            </a:gs>
                            <a:gs pos="75000">
                              <a:srgbClr val="C72BC0"/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k-SK"/>
                        </a:p>
                      </p:txBody>
                    </p:sp>
                    <p:sp>
                      <p:nvSpPr>
                        <p:cNvPr id="73" name="Ovál 72">
                          <a:extLst>
                            <a:ext uri="{FF2B5EF4-FFF2-40B4-BE49-F238E27FC236}">
                              <a16:creationId xmlns:a16="http://schemas.microsoft.com/office/drawing/2014/main" id="{34094B16-9287-A6EB-FE59-151F4B66052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45576" y="6108829"/>
                          <a:ext cx="1797290" cy="1800000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FFFF00"/>
                            </a:gs>
                            <a:gs pos="25000">
                              <a:schemeClr val="accent2"/>
                            </a:gs>
                            <a:gs pos="52000">
                              <a:srgbClr val="FF1991"/>
                            </a:gs>
                            <a:gs pos="100000">
                              <a:srgbClr val="6B18DA"/>
                            </a:gs>
                            <a:gs pos="75000">
                              <a:srgbClr val="C72BC0"/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k-SK"/>
                        </a:p>
                      </p:txBody>
                    </p:sp>
                    <p:sp>
                      <p:nvSpPr>
                        <p:cNvPr id="74" name="Ovál 73">
                          <a:extLst>
                            <a:ext uri="{FF2B5EF4-FFF2-40B4-BE49-F238E27FC236}">
                              <a16:creationId xmlns:a16="http://schemas.microsoft.com/office/drawing/2014/main" id="{74F78733-394C-9AA9-CB74-46167A73835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907701" y="6108829"/>
                          <a:ext cx="1797290" cy="1800000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FFFF00"/>
                            </a:gs>
                            <a:gs pos="25000">
                              <a:schemeClr val="accent2"/>
                            </a:gs>
                            <a:gs pos="52000">
                              <a:srgbClr val="FF1991"/>
                            </a:gs>
                            <a:gs pos="100000">
                              <a:srgbClr val="6B18DA"/>
                            </a:gs>
                            <a:gs pos="75000">
                              <a:srgbClr val="C72BC0"/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k-SK"/>
                        </a:p>
                      </p:txBody>
                    </p:sp>
                  </p:grpSp>
                  <p:grpSp>
                    <p:nvGrpSpPr>
                      <p:cNvPr id="57" name="Skupina 56">
                        <a:extLst>
                          <a:ext uri="{FF2B5EF4-FFF2-40B4-BE49-F238E27FC236}">
                            <a16:creationId xmlns:a16="http://schemas.microsoft.com/office/drawing/2014/main" id="{E6A3CB91-73DA-1869-CCC0-68AA12F5903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1942196" y="6147171"/>
                        <a:ext cx="22241751" cy="1737965"/>
                        <a:chOff x="11942196" y="6147171"/>
                        <a:chExt cx="22241751" cy="1737965"/>
                      </a:xfrm>
                    </p:grpSpPr>
                    <p:grpSp>
                      <p:nvGrpSpPr>
                        <p:cNvPr id="58" name="Skupina 57">
                          <a:extLst>
                            <a:ext uri="{FF2B5EF4-FFF2-40B4-BE49-F238E27FC236}">
                              <a16:creationId xmlns:a16="http://schemas.microsoft.com/office/drawing/2014/main" id="{F55D9B35-D310-3BE4-AE28-571623E350C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1942196" y="6147171"/>
                          <a:ext cx="10930370" cy="1737965"/>
                          <a:chOff x="774621" y="6108829"/>
                          <a:chExt cx="10930370" cy="1800000"/>
                        </a:xfrm>
                      </p:grpSpPr>
                      <p:sp>
                        <p:nvSpPr>
                          <p:cNvPr id="65" name="Ovál 64">
                            <a:extLst>
                              <a:ext uri="{FF2B5EF4-FFF2-40B4-BE49-F238E27FC236}">
                                <a16:creationId xmlns:a16="http://schemas.microsoft.com/office/drawing/2014/main" id="{74004A5E-6F32-C708-D6DA-632223F8A70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74621" y="6108829"/>
                            <a:ext cx="1797290" cy="1800000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FFFF00"/>
                              </a:gs>
                              <a:gs pos="25000">
                                <a:schemeClr val="accent2"/>
                              </a:gs>
                              <a:gs pos="52000">
                                <a:srgbClr val="FF1991"/>
                              </a:gs>
                              <a:gs pos="100000">
                                <a:srgbClr val="6B18DA"/>
                              </a:gs>
                              <a:gs pos="75000">
                                <a:srgbClr val="C72BC0"/>
                              </a:gs>
                            </a:gsLst>
                            <a:path path="circle">
                              <a:fillToRect t="100000" r="100000"/>
                            </a:path>
                            <a:tileRect l="-100000" b="-100000"/>
                          </a:gra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sk-SK"/>
                          </a:p>
                        </p:txBody>
                      </p:sp>
                      <p:sp>
                        <p:nvSpPr>
                          <p:cNvPr id="66" name="Ovál 65">
                            <a:extLst>
                              <a:ext uri="{FF2B5EF4-FFF2-40B4-BE49-F238E27FC236}">
                                <a16:creationId xmlns:a16="http://schemas.microsoft.com/office/drawing/2014/main" id="{ED2B7267-6366-7AE7-BEAC-5AD30DDBAD4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633313" y="6108829"/>
                            <a:ext cx="1797290" cy="1800000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FFFF00"/>
                              </a:gs>
                              <a:gs pos="25000">
                                <a:schemeClr val="accent2"/>
                              </a:gs>
                              <a:gs pos="52000">
                                <a:srgbClr val="FF1991"/>
                              </a:gs>
                              <a:gs pos="100000">
                                <a:srgbClr val="6B18DA"/>
                              </a:gs>
                              <a:gs pos="75000">
                                <a:srgbClr val="C72BC0"/>
                              </a:gs>
                            </a:gsLst>
                            <a:path path="circle">
                              <a:fillToRect t="100000" r="100000"/>
                            </a:path>
                            <a:tileRect l="-100000" b="-100000"/>
                          </a:gra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sk-SK"/>
                          </a:p>
                        </p:txBody>
                      </p:sp>
                      <p:sp>
                        <p:nvSpPr>
                          <p:cNvPr id="67" name="Ovál 66">
                            <a:extLst>
                              <a:ext uri="{FF2B5EF4-FFF2-40B4-BE49-F238E27FC236}">
                                <a16:creationId xmlns:a16="http://schemas.microsoft.com/office/drawing/2014/main" id="{39CC28DE-79DA-A2AE-1B2D-ECD6DD1E8AC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057839" y="6108829"/>
                            <a:ext cx="1797290" cy="1800000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FFFF00"/>
                              </a:gs>
                              <a:gs pos="25000">
                                <a:schemeClr val="accent2"/>
                              </a:gs>
                              <a:gs pos="52000">
                                <a:srgbClr val="FF1991"/>
                              </a:gs>
                              <a:gs pos="100000">
                                <a:srgbClr val="6B18DA"/>
                              </a:gs>
                              <a:gs pos="75000">
                                <a:srgbClr val="C72BC0"/>
                              </a:gs>
                            </a:gsLst>
                            <a:path path="circle">
                              <a:fillToRect t="100000" r="100000"/>
                            </a:path>
                            <a:tileRect l="-100000" b="-100000"/>
                          </a:gra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sk-SK"/>
                          </a:p>
                        </p:txBody>
                      </p:sp>
                      <p:sp>
                        <p:nvSpPr>
                          <p:cNvPr id="68" name="Ovál 67">
                            <a:extLst>
                              <a:ext uri="{FF2B5EF4-FFF2-40B4-BE49-F238E27FC236}">
                                <a16:creationId xmlns:a16="http://schemas.microsoft.com/office/drawing/2014/main" id="{E1E33A9F-9EB3-B8A7-561A-9A6DB86F6B9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345576" y="6108829"/>
                            <a:ext cx="1797290" cy="1800000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FFFF00"/>
                              </a:gs>
                              <a:gs pos="25000">
                                <a:schemeClr val="accent2"/>
                              </a:gs>
                              <a:gs pos="52000">
                                <a:srgbClr val="FF1991"/>
                              </a:gs>
                              <a:gs pos="100000">
                                <a:srgbClr val="6B18DA"/>
                              </a:gs>
                              <a:gs pos="75000">
                                <a:srgbClr val="C72BC0"/>
                              </a:gs>
                            </a:gsLst>
                            <a:path path="circle">
                              <a:fillToRect t="100000" r="100000"/>
                            </a:path>
                            <a:tileRect l="-100000" b="-100000"/>
                          </a:gra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sk-SK"/>
                          </a:p>
                        </p:txBody>
                      </p:sp>
                      <p:sp>
                        <p:nvSpPr>
                          <p:cNvPr id="69" name="Ovál 68">
                            <a:extLst>
                              <a:ext uri="{FF2B5EF4-FFF2-40B4-BE49-F238E27FC236}">
                                <a16:creationId xmlns:a16="http://schemas.microsoft.com/office/drawing/2014/main" id="{0DD9ADC6-2879-3A30-B185-9A7E692FD78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907701" y="6108829"/>
                            <a:ext cx="1797290" cy="1800000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FFFF00"/>
                              </a:gs>
                              <a:gs pos="25000">
                                <a:schemeClr val="accent2"/>
                              </a:gs>
                              <a:gs pos="52000">
                                <a:srgbClr val="FF1991"/>
                              </a:gs>
                              <a:gs pos="100000">
                                <a:srgbClr val="6B18DA"/>
                              </a:gs>
                              <a:gs pos="75000">
                                <a:srgbClr val="C72BC0"/>
                              </a:gs>
                            </a:gsLst>
                            <a:path path="circle">
                              <a:fillToRect t="100000" r="100000"/>
                            </a:path>
                            <a:tileRect l="-100000" b="-100000"/>
                          </a:gra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sk-SK"/>
                          </a:p>
                        </p:txBody>
                      </p:sp>
                    </p:grpSp>
                    <p:grpSp>
                      <p:nvGrpSpPr>
                        <p:cNvPr id="59" name="Skupina 58">
                          <a:extLst>
                            <a:ext uri="{FF2B5EF4-FFF2-40B4-BE49-F238E27FC236}">
                              <a16:creationId xmlns:a16="http://schemas.microsoft.com/office/drawing/2014/main" id="{6B2000B4-9325-2F2E-D1CD-3AF8B9B911C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3253577" y="6147171"/>
                          <a:ext cx="10930370" cy="1737965"/>
                          <a:chOff x="774621" y="6108829"/>
                          <a:chExt cx="10930370" cy="1800000"/>
                        </a:xfrm>
                      </p:grpSpPr>
                      <p:sp>
                        <p:nvSpPr>
                          <p:cNvPr id="60" name="Ovál 59">
                            <a:extLst>
                              <a:ext uri="{FF2B5EF4-FFF2-40B4-BE49-F238E27FC236}">
                                <a16:creationId xmlns:a16="http://schemas.microsoft.com/office/drawing/2014/main" id="{EDCE53B6-30A7-9358-9D5B-25C9B9E8823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74621" y="6108829"/>
                            <a:ext cx="1797290" cy="1800000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FFFF00"/>
                              </a:gs>
                              <a:gs pos="25000">
                                <a:schemeClr val="accent2"/>
                              </a:gs>
                              <a:gs pos="52000">
                                <a:srgbClr val="FF1991"/>
                              </a:gs>
                              <a:gs pos="100000">
                                <a:srgbClr val="6B18DA"/>
                              </a:gs>
                              <a:gs pos="75000">
                                <a:srgbClr val="C72BC0"/>
                              </a:gs>
                            </a:gsLst>
                            <a:path path="circle">
                              <a:fillToRect t="100000" r="100000"/>
                            </a:path>
                            <a:tileRect l="-100000" b="-100000"/>
                          </a:gra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sk-SK"/>
                          </a:p>
                        </p:txBody>
                      </p:sp>
                      <p:sp>
                        <p:nvSpPr>
                          <p:cNvPr id="61" name="Ovál 60">
                            <a:extLst>
                              <a:ext uri="{FF2B5EF4-FFF2-40B4-BE49-F238E27FC236}">
                                <a16:creationId xmlns:a16="http://schemas.microsoft.com/office/drawing/2014/main" id="{BE77CA2B-3BEF-E9A7-96A1-A226DFCFA7D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633313" y="6108829"/>
                            <a:ext cx="1797290" cy="1800000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FFFF00"/>
                              </a:gs>
                              <a:gs pos="25000">
                                <a:schemeClr val="accent2"/>
                              </a:gs>
                              <a:gs pos="52000">
                                <a:srgbClr val="FF1991"/>
                              </a:gs>
                              <a:gs pos="100000">
                                <a:srgbClr val="6B18DA"/>
                              </a:gs>
                              <a:gs pos="75000">
                                <a:srgbClr val="C72BC0"/>
                              </a:gs>
                            </a:gsLst>
                            <a:path path="circle">
                              <a:fillToRect t="100000" r="100000"/>
                            </a:path>
                            <a:tileRect l="-100000" b="-100000"/>
                          </a:gra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sk-SK"/>
                          </a:p>
                        </p:txBody>
                      </p:sp>
                      <p:sp>
                        <p:nvSpPr>
                          <p:cNvPr id="62" name="Ovál 61">
                            <a:extLst>
                              <a:ext uri="{FF2B5EF4-FFF2-40B4-BE49-F238E27FC236}">
                                <a16:creationId xmlns:a16="http://schemas.microsoft.com/office/drawing/2014/main" id="{3FAD2979-C670-2A6C-0332-62FB1CD611C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057839" y="6108829"/>
                            <a:ext cx="1797290" cy="1800000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FFFF00"/>
                              </a:gs>
                              <a:gs pos="25000">
                                <a:schemeClr val="accent2"/>
                              </a:gs>
                              <a:gs pos="52000">
                                <a:srgbClr val="FF1991"/>
                              </a:gs>
                              <a:gs pos="100000">
                                <a:srgbClr val="6B18DA"/>
                              </a:gs>
                              <a:gs pos="75000">
                                <a:srgbClr val="C72BC0"/>
                              </a:gs>
                            </a:gsLst>
                            <a:path path="circle">
                              <a:fillToRect t="100000" r="100000"/>
                            </a:path>
                            <a:tileRect l="-100000" b="-100000"/>
                          </a:gra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sk-SK"/>
                          </a:p>
                        </p:txBody>
                      </p:sp>
                      <p:sp>
                        <p:nvSpPr>
                          <p:cNvPr id="63" name="Ovál 62">
                            <a:extLst>
                              <a:ext uri="{FF2B5EF4-FFF2-40B4-BE49-F238E27FC236}">
                                <a16:creationId xmlns:a16="http://schemas.microsoft.com/office/drawing/2014/main" id="{552D2799-CE95-247B-7E5E-08FE2FEBC0E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345576" y="6108829"/>
                            <a:ext cx="1797290" cy="1800000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FFFF00"/>
                              </a:gs>
                              <a:gs pos="25000">
                                <a:schemeClr val="accent2"/>
                              </a:gs>
                              <a:gs pos="52000">
                                <a:srgbClr val="FF1991"/>
                              </a:gs>
                              <a:gs pos="100000">
                                <a:srgbClr val="6B18DA"/>
                              </a:gs>
                              <a:gs pos="75000">
                                <a:srgbClr val="C72BC0"/>
                              </a:gs>
                            </a:gsLst>
                            <a:path path="circle">
                              <a:fillToRect t="100000" r="100000"/>
                            </a:path>
                            <a:tileRect l="-100000" b="-100000"/>
                          </a:gra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sk-SK"/>
                          </a:p>
                        </p:txBody>
                      </p:sp>
                      <p:sp>
                        <p:nvSpPr>
                          <p:cNvPr id="64" name="Ovál 63">
                            <a:extLst>
                              <a:ext uri="{FF2B5EF4-FFF2-40B4-BE49-F238E27FC236}">
                                <a16:creationId xmlns:a16="http://schemas.microsoft.com/office/drawing/2014/main" id="{10E4FC8D-8729-8338-7553-0D9ED71208A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907701" y="6108829"/>
                            <a:ext cx="1797290" cy="1800000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FFFF00"/>
                              </a:gs>
                              <a:gs pos="25000">
                                <a:schemeClr val="accent2"/>
                              </a:gs>
                              <a:gs pos="52000">
                                <a:srgbClr val="FF1991"/>
                              </a:gs>
                              <a:gs pos="100000">
                                <a:srgbClr val="6B18DA"/>
                              </a:gs>
                              <a:gs pos="75000">
                                <a:srgbClr val="C72BC0"/>
                              </a:gs>
                            </a:gsLst>
                            <a:path path="circle">
                              <a:fillToRect t="100000" r="100000"/>
                            </a:path>
                            <a:tileRect l="-100000" b="-100000"/>
                          </a:gra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sk-SK"/>
                          </a:p>
                        </p:txBody>
                      </p:sp>
                    </p:grpSp>
                  </p:grpSp>
                </p:grpSp>
                <p:sp>
                  <p:nvSpPr>
                    <p:cNvPr id="54" name="Ovál 53">
                      <a:extLst>
                        <a:ext uri="{FF2B5EF4-FFF2-40B4-BE49-F238E27FC236}">
                          <a16:creationId xmlns:a16="http://schemas.microsoft.com/office/drawing/2014/main" id="{76BA16AB-487D-B504-79E0-FA78721650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57615" y="230022"/>
                      <a:ext cx="1797290" cy="1737965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FFFF00"/>
                        </a:gs>
                        <a:gs pos="25000">
                          <a:schemeClr val="accent2"/>
                        </a:gs>
                        <a:gs pos="52000">
                          <a:srgbClr val="FF1991"/>
                        </a:gs>
                        <a:gs pos="100000">
                          <a:srgbClr val="6B18DA"/>
                        </a:gs>
                        <a:gs pos="75000">
                          <a:srgbClr val="C72BC0"/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sp>
                  <p:nvSpPr>
                    <p:cNvPr id="55" name="Ovál 54">
                      <a:extLst>
                        <a:ext uri="{FF2B5EF4-FFF2-40B4-BE49-F238E27FC236}">
                          <a16:creationId xmlns:a16="http://schemas.microsoft.com/office/drawing/2014/main" id="{1B1D76E2-C5B6-4B78-C56C-99B85FC5FB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432003" y="230021"/>
                      <a:ext cx="1797290" cy="1737965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FFFF00"/>
                        </a:gs>
                        <a:gs pos="25000">
                          <a:schemeClr val="accent2"/>
                        </a:gs>
                        <a:gs pos="52000">
                          <a:srgbClr val="FF1991"/>
                        </a:gs>
                        <a:gs pos="100000">
                          <a:srgbClr val="6B18DA"/>
                        </a:gs>
                        <a:gs pos="75000">
                          <a:srgbClr val="C72BC0"/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</p:grpSp>
              <p:grpSp>
                <p:nvGrpSpPr>
                  <p:cNvPr id="33" name="Skupina 32">
                    <a:extLst>
                      <a:ext uri="{FF2B5EF4-FFF2-40B4-BE49-F238E27FC236}">
                        <a16:creationId xmlns:a16="http://schemas.microsoft.com/office/drawing/2014/main" id="{C9A5F350-08D9-0C33-4FBC-70C70B9E7974}"/>
                      </a:ext>
                    </a:extLst>
                  </p:cNvPr>
                  <p:cNvGrpSpPr/>
                  <p:nvPr/>
                </p:nvGrpSpPr>
                <p:grpSpPr>
                  <a:xfrm>
                    <a:off x="1368222" y="2024871"/>
                    <a:ext cx="37631664" cy="810099"/>
                    <a:chOff x="1368222" y="2024871"/>
                    <a:chExt cx="37631664" cy="810099"/>
                  </a:xfrm>
                </p:grpSpPr>
                <p:grpSp>
                  <p:nvGrpSpPr>
                    <p:cNvPr id="34" name="Skupina 33">
                      <a:extLst>
                        <a:ext uri="{FF2B5EF4-FFF2-40B4-BE49-F238E27FC236}">
                          <a16:creationId xmlns:a16="http://schemas.microsoft.com/office/drawing/2014/main" id="{F87D8676-4992-9C6A-1791-5EC4EE8852E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68222" y="2024871"/>
                      <a:ext cx="33093368" cy="810099"/>
                      <a:chOff x="1368222" y="2024871"/>
                      <a:chExt cx="33093368" cy="810099"/>
                    </a:xfrm>
                  </p:grpSpPr>
                  <p:grpSp>
                    <p:nvGrpSpPr>
                      <p:cNvPr id="37" name="Skupina 36">
                        <a:extLst>
                          <a:ext uri="{FF2B5EF4-FFF2-40B4-BE49-F238E27FC236}">
                            <a16:creationId xmlns:a16="http://schemas.microsoft.com/office/drawing/2014/main" id="{243205EA-BF67-BE75-9678-E3E725E4E51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998608" y="2024871"/>
                        <a:ext cx="28462982" cy="810099"/>
                        <a:chOff x="5998608" y="2024871"/>
                        <a:chExt cx="28462982" cy="810099"/>
                      </a:xfrm>
                    </p:grpSpPr>
                    <p:sp>
                      <p:nvSpPr>
                        <p:cNvPr id="40" name="Podnadpis 2">
                          <a:extLst>
                            <a:ext uri="{FF2B5EF4-FFF2-40B4-BE49-F238E27FC236}">
                              <a16:creationId xmlns:a16="http://schemas.microsoft.com/office/drawing/2014/main" id="{2E7919C2-282F-53EA-0673-6CA51A802E43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5998608" y="2053210"/>
                          <a:ext cx="1344879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Monika </a:t>
                          </a:r>
                          <a:r>
                            <a:rPr lang="sk-SK" sz="1800" dirty="0" err="1"/>
                            <a:t>Adameková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41" name="Podnadpis 2">
                          <a:extLst>
                            <a:ext uri="{FF2B5EF4-FFF2-40B4-BE49-F238E27FC236}">
                              <a16:creationId xmlns:a16="http://schemas.microsoft.com/office/drawing/2014/main" id="{D2FB0DF3-1E9A-A87C-0331-559DAB2D5363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8289150" y="2044195"/>
                          <a:ext cx="1214004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Júlia </a:t>
                          </a:r>
                          <a:r>
                            <a:rPr lang="sk-SK" sz="1800" dirty="0" err="1"/>
                            <a:t>Borošková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42" name="Podnadpis 2">
                          <a:extLst>
                            <a:ext uri="{FF2B5EF4-FFF2-40B4-BE49-F238E27FC236}">
                              <a16:creationId xmlns:a16="http://schemas.microsoft.com/office/drawing/2014/main" id="{5F2363B8-3C89-2FBB-F6D3-85509D1BFAD4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10445093" y="2053210"/>
                          <a:ext cx="1434563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Lenka </a:t>
                          </a:r>
                          <a:r>
                            <a:rPr lang="sk-SK" sz="1800" dirty="0" err="1"/>
                            <a:t>Bubelínyová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43" name="Podnadpis 2">
                          <a:extLst>
                            <a:ext uri="{FF2B5EF4-FFF2-40B4-BE49-F238E27FC236}">
                              <a16:creationId xmlns:a16="http://schemas.microsoft.com/office/drawing/2014/main" id="{F3CDD41C-67C8-73DE-EA43-843EFEC7CF7B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12678683" y="2026418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Laura </a:t>
                          </a:r>
                          <a:r>
                            <a:rPr lang="sk-SK" sz="1800" dirty="0" err="1"/>
                            <a:t>Giertlová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44" name="Podnadpis 2">
                          <a:extLst>
                            <a:ext uri="{FF2B5EF4-FFF2-40B4-BE49-F238E27FC236}">
                              <a16:creationId xmlns:a16="http://schemas.microsoft.com/office/drawing/2014/main" id="{44C9FAA4-18DE-861C-187E-3B0845C713F4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14951391" y="2074659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Lucia </a:t>
                          </a:r>
                          <a:r>
                            <a:rPr lang="sk-SK" sz="1800" dirty="0" err="1"/>
                            <a:t>Guzmová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45" name="Podnadpis 2">
                          <a:extLst>
                            <a:ext uri="{FF2B5EF4-FFF2-40B4-BE49-F238E27FC236}">
                              <a16:creationId xmlns:a16="http://schemas.microsoft.com/office/drawing/2014/main" id="{2CB91A60-C6B5-9BAA-1DB5-1B7CA9986344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17250558" y="2024873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Alžbeta </a:t>
                          </a:r>
                          <a:r>
                            <a:rPr lang="sk-SK" sz="1800" dirty="0" err="1"/>
                            <a:t>Chmelková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46" name="Podnadpis 2">
                          <a:extLst>
                            <a:ext uri="{FF2B5EF4-FFF2-40B4-BE49-F238E27FC236}">
                              <a16:creationId xmlns:a16="http://schemas.microsoft.com/office/drawing/2014/main" id="{A87E1911-275F-8E10-6E89-F3A4BE973DD1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19538295" y="2035693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 err="1"/>
                            <a:t>Zoja</a:t>
                          </a:r>
                          <a:r>
                            <a:rPr lang="sk-SK" sz="1800" dirty="0"/>
                            <a:t> </a:t>
                          </a:r>
                          <a:r>
                            <a:rPr lang="sk-SK" sz="1800" dirty="0" err="1"/>
                            <a:t>Jurčiaková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47" name="Podnadpis 2">
                          <a:extLst>
                            <a:ext uri="{FF2B5EF4-FFF2-40B4-BE49-F238E27FC236}">
                              <a16:creationId xmlns:a16="http://schemas.microsoft.com/office/drawing/2014/main" id="{78668DDC-AAE0-4E16-2B8E-92E2B05BDDC4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1802203" y="2058321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Hana </a:t>
                          </a:r>
                          <a:r>
                            <a:rPr lang="sk-SK" sz="1800" dirty="0" err="1"/>
                            <a:t>Kobelová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48" name="Podnadpis 2">
                          <a:extLst>
                            <a:ext uri="{FF2B5EF4-FFF2-40B4-BE49-F238E27FC236}">
                              <a16:creationId xmlns:a16="http://schemas.microsoft.com/office/drawing/2014/main" id="{15BDD8DA-CD2B-604B-ED9A-9E63A22C9149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4085342" y="2035693"/>
                          <a:ext cx="1126900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Marko Kuvik</a:t>
                          </a:r>
                        </a:p>
                      </p:txBody>
                    </p:sp>
                    <p:sp>
                      <p:nvSpPr>
                        <p:cNvPr id="49" name="Podnadpis 2">
                          <a:extLst>
                            <a:ext uri="{FF2B5EF4-FFF2-40B4-BE49-F238E27FC236}">
                              <a16:creationId xmlns:a16="http://schemas.microsoft.com/office/drawing/2014/main" id="{14C8344C-C896-3B4F-6396-5F50BCE945AA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6274202" y="2044195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Jana </a:t>
                          </a:r>
                          <a:r>
                            <a:rPr lang="sk-SK" sz="1800" dirty="0" err="1"/>
                            <a:t>Máliková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50" name="Podnadpis 2">
                          <a:extLst>
                            <a:ext uri="{FF2B5EF4-FFF2-40B4-BE49-F238E27FC236}">
                              <a16:creationId xmlns:a16="http://schemas.microsoft.com/office/drawing/2014/main" id="{81BA8452-C1E4-ABB8-F56F-6CC9CC5E11CD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8565538" y="2024871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Timea </a:t>
                          </a:r>
                          <a:r>
                            <a:rPr lang="sk-SK" sz="1800" dirty="0" err="1"/>
                            <a:t>Mecková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51" name="Podnadpis 2">
                          <a:extLst>
                            <a:ext uri="{FF2B5EF4-FFF2-40B4-BE49-F238E27FC236}">
                              <a16:creationId xmlns:a16="http://schemas.microsoft.com/office/drawing/2014/main" id="{6D523962-DEF7-1417-5B16-67CBFCC63FE2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30849676" y="2044195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Juliana </a:t>
                          </a:r>
                          <a:r>
                            <a:rPr lang="sk-SK" sz="1800" dirty="0" err="1"/>
                            <a:t>Papáčová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52" name="Podnadpis 2">
                          <a:extLst>
                            <a:ext uri="{FF2B5EF4-FFF2-40B4-BE49-F238E27FC236}">
                              <a16:creationId xmlns:a16="http://schemas.microsoft.com/office/drawing/2014/main" id="{C6D402D1-5E0E-5F7C-84F7-ABB143E48FDF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33123114" y="2044195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Natália </a:t>
                          </a:r>
                          <a:r>
                            <a:rPr lang="sk-SK" sz="1800" dirty="0" err="1"/>
                            <a:t>Petrušková</a:t>
                          </a:r>
                          <a:endParaRPr lang="sk-SK" sz="1800" dirty="0"/>
                        </a:p>
                      </p:txBody>
                    </p:sp>
                  </p:grpSp>
                  <p:sp>
                    <p:nvSpPr>
                      <p:cNvPr id="38" name="Podnadpis 2">
                        <a:extLst>
                          <a:ext uri="{FF2B5EF4-FFF2-40B4-BE49-F238E27FC236}">
                            <a16:creationId xmlns:a16="http://schemas.microsoft.com/office/drawing/2014/main" id="{5A981357-CD6F-CE5E-BD8C-28CD14CBFEA0}"/>
                          </a:ext>
                        </a:extLst>
                      </p:cNvPr>
                      <p:cNvSpPr txBox="1">
                        <a:spLocks/>
                      </p:cNvSpPr>
                      <p:nvPr/>
                    </p:nvSpPr>
                    <p:spPr>
                      <a:xfrm>
                        <a:off x="1368222" y="2045289"/>
                        <a:ext cx="1338476" cy="760311"/>
                      </a:xfrm>
                      <a:prstGeom prst="rect">
                        <a:avLst/>
                      </a:prstGeom>
                    </p:spPr>
                    <p:txBody>
                      <a:bodyPr vert="horz" lIns="91440" tIns="45720" rIns="91440" bIns="45720" rtlCol="0">
                        <a:normAutofit/>
                      </a:bodyPr>
                      <a:lstStyle>
                        <a:lvl1pPr marL="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1000"/>
                          </a:spcBef>
                          <a:buFont typeface="Arial" panose="020B0604020202020204" pitchFamily="34" charset="0"/>
                          <a:buNone/>
                          <a:defRPr sz="24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20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r>
                          <a:rPr lang="sk-SK" sz="1800" dirty="0"/>
                          <a:t>Miroslava Štefániková</a:t>
                        </a:r>
                      </a:p>
                    </p:txBody>
                  </p:sp>
                  <p:sp>
                    <p:nvSpPr>
                      <p:cNvPr id="39" name="Podnadpis 2">
                        <a:extLst>
                          <a:ext uri="{FF2B5EF4-FFF2-40B4-BE49-F238E27FC236}">
                            <a16:creationId xmlns:a16="http://schemas.microsoft.com/office/drawing/2014/main" id="{2C6B8BDB-D2E1-B923-22F7-F2C6081B59A1}"/>
                          </a:ext>
                        </a:extLst>
                      </p:cNvPr>
                      <p:cNvSpPr txBox="1">
                        <a:spLocks/>
                      </p:cNvSpPr>
                      <p:nvPr/>
                    </p:nvSpPr>
                    <p:spPr>
                      <a:xfrm>
                        <a:off x="3640010" y="2071242"/>
                        <a:ext cx="1338476" cy="760311"/>
                      </a:xfrm>
                      <a:prstGeom prst="rect">
                        <a:avLst/>
                      </a:prstGeom>
                    </p:spPr>
                    <p:txBody>
                      <a:bodyPr vert="horz" lIns="91440" tIns="45720" rIns="91440" bIns="45720" rtlCol="0">
                        <a:normAutofit/>
                      </a:bodyPr>
                      <a:lstStyle>
                        <a:lvl1pPr marL="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1000"/>
                          </a:spcBef>
                          <a:buFont typeface="Arial" panose="020B0604020202020204" pitchFamily="34" charset="0"/>
                          <a:buNone/>
                          <a:defRPr sz="24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20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r>
                          <a:rPr lang="sk-SK" sz="1800" dirty="0"/>
                          <a:t>Miriam </a:t>
                        </a:r>
                        <a:r>
                          <a:rPr lang="sk-SK" sz="1800" dirty="0" err="1"/>
                          <a:t>Kubinská</a:t>
                        </a:r>
                        <a:endParaRPr lang="sk-SK" sz="1800" dirty="0"/>
                      </a:p>
                    </p:txBody>
                  </p:sp>
                </p:grpSp>
                <p:sp>
                  <p:nvSpPr>
                    <p:cNvPr id="35" name="Podnadpis 2">
                      <a:extLst>
                        <a:ext uri="{FF2B5EF4-FFF2-40B4-BE49-F238E27FC236}">
                          <a16:creationId xmlns:a16="http://schemas.microsoft.com/office/drawing/2014/main" id="{592AAE8E-6FDB-3163-3EFE-2364E6E71A0B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35387022" y="2053210"/>
                      <a:ext cx="1338476" cy="760311"/>
                    </a:xfrm>
                    <a:prstGeom prst="rect">
                      <a:avLst/>
                    </a:prstGeom>
                    <a:noFill/>
                  </p:spPr>
                  <p:txBody>
                    <a:bodyPr vert="horz" lIns="91440" tIns="45720" rIns="91440" bIns="45720" rtlCol="0">
                      <a:normAutofit/>
                    </a:bodyPr>
                    <a:lstStyle>
                      <a:lvl1pPr mar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sk-SK" sz="1800" dirty="0"/>
                        <a:t>Dorota Slivková</a:t>
                      </a:r>
                    </a:p>
                  </p:txBody>
                </p:sp>
                <p:sp>
                  <p:nvSpPr>
                    <p:cNvPr id="36" name="Podnadpis 2">
                      <a:extLst>
                        <a:ext uri="{FF2B5EF4-FFF2-40B4-BE49-F238E27FC236}">
                          <a16:creationId xmlns:a16="http://schemas.microsoft.com/office/drawing/2014/main" id="{C6DB11CB-E7CC-1506-20AC-C5D8EFCA0BD0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37661410" y="2053210"/>
                      <a:ext cx="1338476" cy="760311"/>
                    </a:xfrm>
                    <a:prstGeom prst="rect">
                      <a:avLst/>
                    </a:prstGeom>
                    <a:noFill/>
                  </p:spPr>
                  <p:txBody>
                    <a:bodyPr vert="horz" lIns="91440" tIns="45720" rIns="91440" bIns="45720" rtlCol="0">
                      <a:normAutofit/>
                    </a:bodyPr>
                    <a:lstStyle>
                      <a:lvl1pPr mar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sk-SK" sz="1800" dirty="0"/>
                        <a:t>Miroslav  </a:t>
                      </a:r>
                      <a:r>
                        <a:rPr lang="sk-SK" sz="1800" dirty="0" err="1"/>
                        <a:t>Szépessy</a:t>
                      </a:r>
                      <a:endParaRPr lang="sk-SK" sz="1800" dirty="0"/>
                    </a:p>
                  </p:txBody>
                </p:sp>
              </p:grpSp>
            </p:grpSp>
            <p:pic>
              <p:nvPicPr>
                <p:cNvPr id="30" name="Obrázok 29">
                  <a:extLst>
                    <a:ext uri="{FF2B5EF4-FFF2-40B4-BE49-F238E27FC236}">
                      <a16:creationId xmlns:a16="http://schemas.microsoft.com/office/drawing/2014/main" id="{ACFA314C-5EF2-0CF0-DB77-85DBB2583E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r="-252"/>
                <a:stretch/>
              </p:blipFill>
              <p:spPr>
                <a:xfrm>
                  <a:off x="1116549" y="278396"/>
                  <a:ext cx="1627200" cy="1627200"/>
                </a:xfrm>
                <a:prstGeom prst="ellipse">
                  <a:avLst/>
                </a:prstGeom>
              </p:spPr>
            </p:pic>
          </p:grpSp>
          <p:pic>
            <p:nvPicPr>
              <p:cNvPr id="10" name="Obrázok 9">
                <a:extLst>
                  <a:ext uri="{FF2B5EF4-FFF2-40B4-BE49-F238E27FC236}">
                    <a16:creationId xmlns:a16="http://schemas.microsoft.com/office/drawing/2014/main" id="{B42D2711-5F84-3195-03A1-EC56F112CB1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7386064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11" name="Obrázok 10">
                <a:extLst>
                  <a:ext uri="{FF2B5EF4-FFF2-40B4-BE49-F238E27FC236}">
                    <a16:creationId xmlns:a16="http://schemas.microsoft.com/office/drawing/2014/main" id="{6ABAAEF4-B597-7B27-C5E4-29930B2828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8277375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13" name="Obrázok 12">
                <a:extLst>
                  <a:ext uri="{FF2B5EF4-FFF2-40B4-BE49-F238E27FC236}">
                    <a16:creationId xmlns:a16="http://schemas.microsoft.com/office/drawing/2014/main" id="{23952CAD-D34F-F7EB-F96D-F0B9F41B7F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210111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17" name="Obrázok 16">
                <a:extLst>
                  <a:ext uri="{FF2B5EF4-FFF2-40B4-BE49-F238E27FC236}">
                    <a16:creationId xmlns:a16="http://schemas.microsoft.com/office/drawing/2014/main" id="{C012015B-CAB6-F381-168A-51E93BDEF4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2837288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18" name="Obrázok 17">
                <a:extLst>
                  <a:ext uri="{FF2B5EF4-FFF2-40B4-BE49-F238E27FC236}">
                    <a16:creationId xmlns:a16="http://schemas.microsoft.com/office/drawing/2014/main" id="{65CC73ED-28FE-93A3-DD7C-F2D33D3D011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652401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19" name="Obrázok 18">
                <a:extLst>
                  <a:ext uri="{FF2B5EF4-FFF2-40B4-BE49-F238E27FC236}">
                    <a16:creationId xmlns:a16="http://schemas.microsoft.com/office/drawing/2014/main" id="{D0888D52-AB90-B320-D0DD-1D54C19821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397242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20" name="Obrázok 19">
                <a:extLst>
                  <a:ext uri="{FF2B5EF4-FFF2-40B4-BE49-F238E27FC236}">
                    <a16:creationId xmlns:a16="http://schemas.microsoft.com/office/drawing/2014/main" id="{74DE5329-0C92-0796-C388-25060D3B4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3699716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21" name="Obrázok 20">
                <a:extLst>
                  <a:ext uri="{FF2B5EF4-FFF2-40B4-BE49-F238E27FC236}">
                    <a16:creationId xmlns:a16="http://schemas.microsoft.com/office/drawing/2014/main" id="{1BE3F3EB-4B1D-CBC0-F5EF-5D98735721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4667215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22" name="Obrázok 21">
                <a:extLst>
                  <a:ext uri="{FF2B5EF4-FFF2-40B4-BE49-F238E27FC236}">
                    <a16:creationId xmlns:a16="http://schemas.microsoft.com/office/drawing/2014/main" id="{D5CCBE84-4662-7D9A-CF5C-530974909F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940138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23" name="Obrázok 22">
                <a:extLst>
                  <a:ext uri="{FF2B5EF4-FFF2-40B4-BE49-F238E27FC236}">
                    <a16:creationId xmlns:a16="http://schemas.microsoft.com/office/drawing/2014/main" id="{54B883EE-4FBC-11BE-484E-5E43AE8010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1525907" y="246357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24" name="Obrázok 23">
                <a:extLst>
                  <a:ext uri="{FF2B5EF4-FFF2-40B4-BE49-F238E27FC236}">
                    <a16:creationId xmlns:a16="http://schemas.microsoft.com/office/drawing/2014/main" id="{F9FC0FE9-35A3-BE47-8738-B901FB56F1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9251519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25" name="Obrázok 24">
                <a:extLst>
                  <a:ext uri="{FF2B5EF4-FFF2-40B4-BE49-F238E27FC236}">
                    <a16:creationId xmlns:a16="http://schemas.microsoft.com/office/drawing/2014/main" id="{8A2E8E7D-6BF2-46F3-82F4-72FE3FACC5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6959367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26" name="Obrázok 25">
                <a:extLst>
                  <a:ext uri="{FF2B5EF4-FFF2-40B4-BE49-F238E27FC236}">
                    <a16:creationId xmlns:a16="http://schemas.microsoft.com/office/drawing/2014/main" id="{B492BFC5-4936-DCEC-7002-E20DBFAF4FA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0562900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27" name="Obrázok 26">
                <a:extLst>
                  <a:ext uri="{FF2B5EF4-FFF2-40B4-BE49-F238E27FC236}">
                    <a16:creationId xmlns:a16="http://schemas.microsoft.com/office/drawing/2014/main" id="{6202BC88-306F-EC74-8B40-8F723BAE69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996360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28" name="Obrázok 27">
                <a:extLst>
                  <a:ext uri="{FF2B5EF4-FFF2-40B4-BE49-F238E27FC236}">
                    <a16:creationId xmlns:a16="http://schemas.microsoft.com/office/drawing/2014/main" id="{687DA567-765F-6FAD-43A9-B8F4F49414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5111676" y="244106"/>
                <a:ext cx="1627200" cy="1627200"/>
              </a:xfrm>
              <a:prstGeom prst="ellipse">
                <a:avLst/>
              </a:prstGeom>
            </p:spPr>
          </p:pic>
        </p:grpSp>
        <p:pic>
          <p:nvPicPr>
            <p:cNvPr id="6" name="Obrázok 5">
              <a:extLst>
                <a:ext uri="{FF2B5EF4-FFF2-40B4-BE49-F238E27FC236}">
                  <a16:creationId xmlns:a16="http://schemas.microsoft.com/office/drawing/2014/main" id="{E7F0DFF8-0181-7C65-DE7C-017E81B342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06"/>
            <a:stretch/>
          </p:blipFill>
          <p:spPr>
            <a:xfrm>
              <a:off x="3360657" y="255536"/>
              <a:ext cx="1627200" cy="1627200"/>
            </a:xfrm>
            <a:prstGeom prst="ellipse">
              <a:avLst/>
            </a:prstGeom>
          </p:spPr>
        </p:pic>
      </p:grpSp>
      <p:pic>
        <p:nvPicPr>
          <p:cNvPr id="75" name="Obrázok 74">
            <a:extLst>
              <a:ext uri="{FF2B5EF4-FFF2-40B4-BE49-F238E27FC236}">
                <a16:creationId xmlns:a16="http://schemas.microsoft.com/office/drawing/2014/main" id="{DF5E1822-3555-42BB-5EE5-098B20768A8E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3"/>
          <a:stretch/>
        </p:blipFill>
        <p:spPr>
          <a:xfrm>
            <a:off x="859164" y="173658"/>
            <a:ext cx="2987766" cy="298776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90515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AA0A3FF7-B917-7148-F7DB-67ACD8D001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828" y="2536620"/>
            <a:ext cx="11356454" cy="1140177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BDF50B54-DB46-937B-4540-23E0B5A044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062" y="4621662"/>
            <a:ext cx="402586" cy="425010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835B0130-36D8-6EA5-AD28-14561B9BFB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091" y="3314093"/>
            <a:ext cx="440525" cy="400050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CC74BD1B-729C-95A0-2295-0726265CD1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302" y="2006524"/>
            <a:ext cx="502107" cy="400050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09956623-64F6-63AC-3413-D63B10A513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302" y="698955"/>
            <a:ext cx="380104" cy="400050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DEE114B8-4082-9942-D8BD-22CB0D884E9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81" y="6320790"/>
            <a:ext cx="674947" cy="230084"/>
          </a:xfrm>
          <a:prstGeom prst="rect">
            <a:avLst/>
          </a:prstGeom>
        </p:spPr>
      </p:pic>
      <p:grpSp>
        <p:nvGrpSpPr>
          <p:cNvPr id="102" name="Skupina 101">
            <a:extLst>
              <a:ext uri="{FF2B5EF4-FFF2-40B4-BE49-F238E27FC236}">
                <a16:creationId xmlns:a16="http://schemas.microsoft.com/office/drawing/2014/main" id="{AFA9E617-5C7B-5181-FEDD-023A348FFE19}"/>
              </a:ext>
            </a:extLst>
          </p:cNvPr>
          <p:cNvGrpSpPr/>
          <p:nvPr/>
        </p:nvGrpSpPr>
        <p:grpSpPr>
          <a:xfrm>
            <a:off x="-10241798" y="235823"/>
            <a:ext cx="38101908" cy="2604949"/>
            <a:chOff x="996401" y="200374"/>
            <a:chExt cx="38101908" cy="2604949"/>
          </a:xfrm>
        </p:grpSpPr>
        <p:grpSp>
          <p:nvGrpSpPr>
            <p:cNvPr id="100" name="Skupina 99">
              <a:extLst>
                <a:ext uri="{FF2B5EF4-FFF2-40B4-BE49-F238E27FC236}">
                  <a16:creationId xmlns:a16="http://schemas.microsoft.com/office/drawing/2014/main" id="{DA572C15-118A-72BB-F33B-78718E8A2FC3}"/>
                </a:ext>
              </a:extLst>
            </p:cNvPr>
            <p:cNvGrpSpPr/>
            <p:nvPr/>
          </p:nvGrpSpPr>
          <p:grpSpPr>
            <a:xfrm>
              <a:off x="996401" y="200374"/>
              <a:ext cx="38101908" cy="2604949"/>
              <a:chOff x="996401" y="188944"/>
              <a:chExt cx="38101908" cy="2604949"/>
            </a:xfrm>
          </p:grpSpPr>
          <p:grpSp>
            <p:nvGrpSpPr>
              <p:cNvPr id="85" name="Skupina 84">
                <a:extLst>
                  <a:ext uri="{FF2B5EF4-FFF2-40B4-BE49-F238E27FC236}">
                    <a16:creationId xmlns:a16="http://schemas.microsoft.com/office/drawing/2014/main" id="{9E6678A8-B790-D172-7EF0-5728B3584BD0}"/>
                  </a:ext>
                </a:extLst>
              </p:cNvPr>
              <p:cNvGrpSpPr/>
              <p:nvPr/>
            </p:nvGrpSpPr>
            <p:grpSpPr>
              <a:xfrm>
                <a:off x="996401" y="188944"/>
                <a:ext cx="38101908" cy="2604949"/>
                <a:chOff x="1042121" y="223234"/>
                <a:chExt cx="38101908" cy="2604949"/>
              </a:xfrm>
            </p:grpSpPr>
            <p:grpSp>
              <p:nvGrpSpPr>
                <p:cNvPr id="57" name="Skupina 56">
                  <a:extLst>
                    <a:ext uri="{FF2B5EF4-FFF2-40B4-BE49-F238E27FC236}">
                      <a16:creationId xmlns:a16="http://schemas.microsoft.com/office/drawing/2014/main" id="{A686BF80-6AC6-1DBB-FEF2-259C3425B116}"/>
                    </a:ext>
                  </a:extLst>
                </p:cNvPr>
                <p:cNvGrpSpPr/>
                <p:nvPr/>
              </p:nvGrpSpPr>
              <p:grpSpPr>
                <a:xfrm>
                  <a:off x="1042121" y="223234"/>
                  <a:ext cx="38101908" cy="2604949"/>
                  <a:chOff x="1127385" y="230021"/>
                  <a:chExt cx="38101908" cy="2604949"/>
                </a:xfrm>
              </p:grpSpPr>
              <p:grpSp>
                <p:nvGrpSpPr>
                  <p:cNvPr id="48" name="Skupina 47">
                    <a:extLst>
                      <a:ext uri="{FF2B5EF4-FFF2-40B4-BE49-F238E27FC236}">
                        <a16:creationId xmlns:a16="http://schemas.microsoft.com/office/drawing/2014/main" id="{81E41A13-FCD1-56AF-D340-796DE34AB488}"/>
                      </a:ext>
                    </a:extLst>
                  </p:cNvPr>
                  <p:cNvGrpSpPr/>
                  <p:nvPr/>
                </p:nvGrpSpPr>
                <p:grpSpPr>
                  <a:xfrm>
                    <a:off x="1127385" y="230021"/>
                    <a:ext cx="38101908" cy="1737967"/>
                    <a:chOff x="1127385" y="230021"/>
                    <a:chExt cx="38101908" cy="1737967"/>
                  </a:xfrm>
                </p:grpSpPr>
                <p:grpSp>
                  <p:nvGrpSpPr>
                    <p:cNvPr id="30" name="Skupina 29">
                      <a:extLst>
                        <a:ext uri="{FF2B5EF4-FFF2-40B4-BE49-F238E27FC236}">
                          <a16:creationId xmlns:a16="http://schemas.microsoft.com/office/drawing/2014/main" id="{C656CEEB-610B-85E7-BE4D-6D7F5648968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27385" y="230022"/>
                      <a:ext cx="33553132" cy="1737966"/>
                      <a:chOff x="630815" y="6147171"/>
                      <a:chExt cx="33553132" cy="1737966"/>
                    </a:xfrm>
                  </p:grpSpPr>
                  <p:grpSp>
                    <p:nvGrpSpPr>
                      <p:cNvPr id="26" name="Skupina 25">
                        <a:extLst>
                          <a:ext uri="{FF2B5EF4-FFF2-40B4-BE49-F238E27FC236}">
                            <a16:creationId xmlns:a16="http://schemas.microsoft.com/office/drawing/2014/main" id="{9EA59505-C866-33A2-CAEC-AECBB546CA4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0815" y="6147172"/>
                        <a:ext cx="10930370" cy="1737965"/>
                        <a:chOff x="774621" y="6108829"/>
                        <a:chExt cx="10930370" cy="1800000"/>
                      </a:xfrm>
                    </p:grpSpPr>
                    <p:sp>
                      <p:nvSpPr>
                        <p:cNvPr id="18" name="Ovál 17">
                          <a:extLst>
                            <a:ext uri="{FF2B5EF4-FFF2-40B4-BE49-F238E27FC236}">
                              <a16:creationId xmlns:a16="http://schemas.microsoft.com/office/drawing/2014/main" id="{BA82AF38-18DB-BD12-D002-26FD82B7357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74621" y="6108829"/>
                          <a:ext cx="1797290" cy="1800000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FFFF00"/>
                            </a:gs>
                            <a:gs pos="25000">
                              <a:schemeClr val="accent2"/>
                            </a:gs>
                            <a:gs pos="52000">
                              <a:srgbClr val="FF1991"/>
                            </a:gs>
                            <a:gs pos="100000">
                              <a:srgbClr val="6B18DA"/>
                            </a:gs>
                            <a:gs pos="75000">
                              <a:srgbClr val="C72BC0"/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k-SK"/>
                        </a:p>
                      </p:txBody>
                    </p:sp>
                    <p:sp>
                      <p:nvSpPr>
                        <p:cNvPr id="22" name="Ovál 21">
                          <a:extLst>
                            <a:ext uri="{FF2B5EF4-FFF2-40B4-BE49-F238E27FC236}">
                              <a16:creationId xmlns:a16="http://schemas.microsoft.com/office/drawing/2014/main" id="{8DCF2A48-40F8-70E6-9B89-18C08B3B79A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633313" y="6108829"/>
                          <a:ext cx="1797290" cy="1800000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FFFF00"/>
                            </a:gs>
                            <a:gs pos="25000">
                              <a:schemeClr val="accent2"/>
                            </a:gs>
                            <a:gs pos="52000">
                              <a:srgbClr val="FF1991"/>
                            </a:gs>
                            <a:gs pos="100000">
                              <a:srgbClr val="6B18DA"/>
                            </a:gs>
                            <a:gs pos="75000">
                              <a:srgbClr val="C72BC0"/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k-SK"/>
                        </a:p>
                      </p:txBody>
                    </p:sp>
                    <p:sp>
                      <p:nvSpPr>
                        <p:cNvPr id="23" name="Ovál 22">
                          <a:extLst>
                            <a:ext uri="{FF2B5EF4-FFF2-40B4-BE49-F238E27FC236}">
                              <a16:creationId xmlns:a16="http://schemas.microsoft.com/office/drawing/2014/main" id="{A6C0F143-98EC-41FD-5A37-D91917022EC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057839" y="6108829"/>
                          <a:ext cx="1797290" cy="1800000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FFFF00"/>
                            </a:gs>
                            <a:gs pos="25000">
                              <a:schemeClr val="accent2"/>
                            </a:gs>
                            <a:gs pos="52000">
                              <a:srgbClr val="FF1991"/>
                            </a:gs>
                            <a:gs pos="100000">
                              <a:srgbClr val="6B18DA"/>
                            </a:gs>
                            <a:gs pos="75000">
                              <a:srgbClr val="C72BC0"/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k-SK"/>
                        </a:p>
                      </p:txBody>
                    </p:sp>
                    <p:sp>
                      <p:nvSpPr>
                        <p:cNvPr id="24" name="Ovál 23">
                          <a:extLst>
                            <a:ext uri="{FF2B5EF4-FFF2-40B4-BE49-F238E27FC236}">
                              <a16:creationId xmlns:a16="http://schemas.microsoft.com/office/drawing/2014/main" id="{573B69F2-DB52-51F1-CE1F-6973E0450B9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45576" y="6108829"/>
                          <a:ext cx="1797290" cy="1800000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FFFF00"/>
                            </a:gs>
                            <a:gs pos="25000">
                              <a:schemeClr val="accent2"/>
                            </a:gs>
                            <a:gs pos="52000">
                              <a:srgbClr val="FF1991"/>
                            </a:gs>
                            <a:gs pos="100000">
                              <a:srgbClr val="6B18DA"/>
                            </a:gs>
                            <a:gs pos="75000">
                              <a:srgbClr val="C72BC0"/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k-SK"/>
                        </a:p>
                      </p:txBody>
                    </p:sp>
                    <p:sp>
                      <p:nvSpPr>
                        <p:cNvPr id="25" name="Ovál 24">
                          <a:extLst>
                            <a:ext uri="{FF2B5EF4-FFF2-40B4-BE49-F238E27FC236}">
                              <a16:creationId xmlns:a16="http://schemas.microsoft.com/office/drawing/2014/main" id="{3B38EDC6-D420-F118-FEE9-BAD7D82B54A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907701" y="6108829"/>
                          <a:ext cx="1797290" cy="1800000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FFFF00"/>
                            </a:gs>
                            <a:gs pos="25000">
                              <a:schemeClr val="accent2"/>
                            </a:gs>
                            <a:gs pos="52000">
                              <a:srgbClr val="FF1991"/>
                            </a:gs>
                            <a:gs pos="100000">
                              <a:srgbClr val="6B18DA"/>
                            </a:gs>
                            <a:gs pos="75000">
                              <a:srgbClr val="C72BC0"/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k-SK"/>
                        </a:p>
                      </p:txBody>
                    </p:sp>
                  </p:grpSp>
                  <p:grpSp>
                    <p:nvGrpSpPr>
                      <p:cNvPr id="29" name="Skupina 28">
                        <a:extLst>
                          <a:ext uri="{FF2B5EF4-FFF2-40B4-BE49-F238E27FC236}">
                            <a16:creationId xmlns:a16="http://schemas.microsoft.com/office/drawing/2014/main" id="{BA13F9DD-B4A5-B306-9C4A-FD0796864F1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1942196" y="6147171"/>
                        <a:ext cx="22241751" cy="1737965"/>
                        <a:chOff x="11942196" y="6147171"/>
                        <a:chExt cx="22241751" cy="1737965"/>
                      </a:xfrm>
                    </p:grpSpPr>
                    <p:grpSp>
                      <p:nvGrpSpPr>
                        <p:cNvPr id="4" name="Skupina 3">
                          <a:extLst>
                            <a:ext uri="{FF2B5EF4-FFF2-40B4-BE49-F238E27FC236}">
                              <a16:creationId xmlns:a16="http://schemas.microsoft.com/office/drawing/2014/main" id="{486A0CF9-6BC0-20DD-8B7C-CB9A973E803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1942196" y="6147171"/>
                          <a:ext cx="10930370" cy="1737965"/>
                          <a:chOff x="774621" y="6108829"/>
                          <a:chExt cx="10930370" cy="1800000"/>
                        </a:xfrm>
                      </p:grpSpPr>
                      <p:sp>
                        <p:nvSpPr>
                          <p:cNvPr id="5" name="Ovál 4">
                            <a:extLst>
                              <a:ext uri="{FF2B5EF4-FFF2-40B4-BE49-F238E27FC236}">
                                <a16:creationId xmlns:a16="http://schemas.microsoft.com/office/drawing/2014/main" id="{7D6E2164-5B37-8B38-0B1A-ED78FDC7E45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74621" y="6108829"/>
                            <a:ext cx="1797290" cy="1800000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FFFF00"/>
                              </a:gs>
                              <a:gs pos="25000">
                                <a:schemeClr val="accent2"/>
                              </a:gs>
                              <a:gs pos="52000">
                                <a:srgbClr val="FF1991"/>
                              </a:gs>
                              <a:gs pos="100000">
                                <a:srgbClr val="6B18DA"/>
                              </a:gs>
                              <a:gs pos="75000">
                                <a:srgbClr val="C72BC0"/>
                              </a:gs>
                            </a:gsLst>
                            <a:path path="circle">
                              <a:fillToRect t="100000" r="100000"/>
                            </a:path>
                            <a:tileRect l="-100000" b="-100000"/>
                          </a:gra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sk-SK"/>
                          </a:p>
                        </p:txBody>
                      </p:sp>
                      <p:sp>
                        <p:nvSpPr>
                          <p:cNvPr id="9" name="Ovál 8">
                            <a:extLst>
                              <a:ext uri="{FF2B5EF4-FFF2-40B4-BE49-F238E27FC236}">
                                <a16:creationId xmlns:a16="http://schemas.microsoft.com/office/drawing/2014/main" id="{62884E71-60F1-E2BB-707B-7AB8325DDCD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633313" y="6108829"/>
                            <a:ext cx="1797290" cy="1800000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FFFF00"/>
                              </a:gs>
                              <a:gs pos="25000">
                                <a:schemeClr val="accent2"/>
                              </a:gs>
                              <a:gs pos="52000">
                                <a:srgbClr val="FF1991"/>
                              </a:gs>
                              <a:gs pos="100000">
                                <a:srgbClr val="6B18DA"/>
                              </a:gs>
                              <a:gs pos="75000">
                                <a:srgbClr val="C72BC0"/>
                              </a:gs>
                            </a:gsLst>
                            <a:path path="circle">
                              <a:fillToRect t="100000" r="100000"/>
                            </a:path>
                            <a:tileRect l="-100000" b="-100000"/>
                          </a:gra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sk-SK"/>
                          </a:p>
                        </p:txBody>
                      </p:sp>
                      <p:sp>
                        <p:nvSpPr>
                          <p:cNvPr id="10" name="Ovál 9">
                            <a:extLst>
                              <a:ext uri="{FF2B5EF4-FFF2-40B4-BE49-F238E27FC236}">
                                <a16:creationId xmlns:a16="http://schemas.microsoft.com/office/drawing/2014/main" id="{59C43763-FE97-D55E-F482-A44676B1B24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057839" y="6108829"/>
                            <a:ext cx="1797290" cy="1800000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FFFF00"/>
                              </a:gs>
                              <a:gs pos="25000">
                                <a:schemeClr val="accent2"/>
                              </a:gs>
                              <a:gs pos="52000">
                                <a:srgbClr val="FF1991"/>
                              </a:gs>
                              <a:gs pos="100000">
                                <a:srgbClr val="6B18DA"/>
                              </a:gs>
                              <a:gs pos="75000">
                                <a:srgbClr val="C72BC0"/>
                              </a:gs>
                            </a:gsLst>
                            <a:path path="circle">
                              <a:fillToRect t="100000" r="100000"/>
                            </a:path>
                            <a:tileRect l="-100000" b="-100000"/>
                          </a:gra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sk-SK"/>
                          </a:p>
                        </p:txBody>
                      </p:sp>
                      <p:sp>
                        <p:nvSpPr>
                          <p:cNvPr id="11" name="Ovál 10">
                            <a:extLst>
                              <a:ext uri="{FF2B5EF4-FFF2-40B4-BE49-F238E27FC236}">
                                <a16:creationId xmlns:a16="http://schemas.microsoft.com/office/drawing/2014/main" id="{F2CF780B-0189-9584-37EC-8BF4301E04C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345576" y="6108829"/>
                            <a:ext cx="1797290" cy="1800000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FFFF00"/>
                              </a:gs>
                              <a:gs pos="25000">
                                <a:schemeClr val="accent2"/>
                              </a:gs>
                              <a:gs pos="52000">
                                <a:srgbClr val="FF1991"/>
                              </a:gs>
                              <a:gs pos="100000">
                                <a:srgbClr val="6B18DA"/>
                              </a:gs>
                              <a:gs pos="75000">
                                <a:srgbClr val="C72BC0"/>
                              </a:gs>
                            </a:gsLst>
                            <a:path path="circle">
                              <a:fillToRect t="100000" r="100000"/>
                            </a:path>
                            <a:tileRect l="-100000" b="-100000"/>
                          </a:gra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sk-SK"/>
                          </a:p>
                        </p:txBody>
                      </p:sp>
                      <p:sp>
                        <p:nvSpPr>
                          <p:cNvPr id="13" name="Ovál 12">
                            <a:extLst>
                              <a:ext uri="{FF2B5EF4-FFF2-40B4-BE49-F238E27FC236}">
                                <a16:creationId xmlns:a16="http://schemas.microsoft.com/office/drawing/2014/main" id="{E8B7A3D3-12D7-093C-DD06-0C8E359E6BF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907701" y="6108829"/>
                            <a:ext cx="1797290" cy="1800000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FFFF00"/>
                              </a:gs>
                              <a:gs pos="25000">
                                <a:schemeClr val="accent2"/>
                              </a:gs>
                              <a:gs pos="52000">
                                <a:srgbClr val="FF1991"/>
                              </a:gs>
                              <a:gs pos="100000">
                                <a:srgbClr val="6B18DA"/>
                              </a:gs>
                              <a:gs pos="75000">
                                <a:srgbClr val="C72BC0"/>
                              </a:gs>
                            </a:gsLst>
                            <a:path path="circle">
                              <a:fillToRect t="100000" r="100000"/>
                            </a:path>
                            <a:tileRect l="-100000" b="-100000"/>
                          </a:gra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sk-SK"/>
                          </a:p>
                        </p:txBody>
                      </p:sp>
                    </p:grpSp>
                    <p:grpSp>
                      <p:nvGrpSpPr>
                        <p:cNvPr id="17" name="Skupina 16">
                          <a:extLst>
                            <a:ext uri="{FF2B5EF4-FFF2-40B4-BE49-F238E27FC236}">
                              <a16:creationId xmlns:a16="http://schemas.microsoft.com/office/drawing/2014/main" id="{E6F6CD54-D330-86C4-DE81-4101815EC80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3253577" y="6147171"/>
                          <a:ext cx="10930370" cy="1737965"/>
                          <a:chOff x="774621" y="6108829"/>
                          <a:chExt cx="10930370" cy="1800000"/>
                        </a:xfrm>
                      </p:grpSpPr>
                      <p:sp>
                        <p:nvSpPr>
                          <p:cNvPr id="19" name="Ovál 18">
                            <a:extLst>
                              <a:ext uri="{FF2B5EF4-FFF2-40B4-BE49-F238E27FC236}">
                                <a16:creationId xmlns:a16="http://schemas.microsoft.com/office/drawing/2014/main" id="{260EBBA4-649D-EE77-C264-AFF79537C53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74621" y="6108829"/>
                            <a:ext cx="1797290" cy="1800000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FFFF00"/>
                              </a:gs>
                              <a:gs pos="25000">
                                <a:schemeClr val="accent2"/>
                              </a:gs>
                              <a:gs pos="52000">
                                <a:srgbClr val="FF1991"/>
                              </a:gs>
                              <a:gs pos="100000">
                                <a:srgbClr val="6B18DA"/>
                              </a:gs>
                              <a:gs pos="75000">
                                <a:srgbClr val="C72BC0"/>
                              </a:gs>
                            </a:gsLst>
                            <a:path path="circle">
                              <a:fillToRect t="100000" r="100000"/>
                            </a:path>
                            <a:tileRect l="-100000" b="-100000"/>
                          </a:gra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sk-SK"/>
                          </a:p>
                        </p:txBody>
                      </p:sp>
                      <p:sp>
                        <p:nvSpPr>
                          <p:cNvPr id="20" name="Ovál 19">
                            <a:extLst>
                              <a:ext uri="{FF2B5EF4-FFF2-40B4-BE49-F238E27FC236}">
                                <a16:creationId xmlns:a16="http://schemas.microsoft.com/office/drawing/2014/main" id="{CE7F05E9-D08F-B795-C911-684A959F4BC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633313" y="6108829"/>
                            <a:ext cx="1797290" cy="1800000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FFFF00"/>
                              </a:gs>
                              <a:gs pos="25000">
                                <a:schemeClr val="accent2"/>
                              </a:gs>
                              <a:gs pos="52000">
                                <a:srgbClr val="FF1991"/>
                              </a:gs>
                              <a:gs pos="100000">
                                <a:srgbClr val="6B18DA"/>
                              </a:gs>
                              <a:gs pos="75000">
                                <a:srgbClr val="C72BC0"/>
                              </a:gs>
                            </a:gsLst>
                            <a:path path="circle">
                              <a:fillToRect t="100000" r="100000"/>
                            </a:path>
                            <a:tileRect l="-100000" b="-100000"/>
                          </a:gra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sk-SK"/>
                          </a:p>
                        </p:txBody>
                      </p:sp>
                      <p:sp>
                        <p:nvSpPr>
                          <p:cNvPr id="21" name="Ovál 20">
                            <a:extLst>
                              <a:ext uri="{FF2B5EF4-FFF2-40B4-BE49-F238E27FC236}">
                                <a16:creationId xmlns:a16="http://schemas.microsoft.com/office/drawing/2014/main" id="{C04115B8-AF4C-B42A-A72E-0361E94F452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057839" y="6108829"/>
                            <a:ext cx="1797290" cy="1800000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FFFF00"/>
                              </a:gs>
                              <a:gs pos="25000">
                                <a:schemeClr val="accent2"/>
                              </a:gs>
                              <a:gs pos="52000">
                                <a:srgbClr val="FF1991"/>
                              </a:gs>
                              <a:gs pos="100000">
                                <a:srgbClr val="6B18DA"/>
                              </a:gs>
                              <a:gs pos="75000">
                                <a:srgbClr val="C72BC0"/>
                              </a:gs>
                            </a:gsLst>
                            <a:path path="circle">
                              <a:fillToRect t="100000" r="100000"/>
                            </a:path>
                            <a:tileRect l="-100000" b="-100000"/>
                          </a:gra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sk-SK"/>
                          </a:p>
                        </p:txBody>
                      </p:sp>
                      <p:sp>
                        <p:nvSpPr>
                          <p:cNvPr id="27" name="Ovál 26">
                            <a:extLst>
                              <a:ext uri="{FF2B5EF4-FFF2-40B4-BE49-F238E27FC236}">
                                <a16:creationId xmlns:a16="http://schemas.microsoft.com/office/drawing/2014/main" id="{1BFEB5A9-7AAC-A265-C7DE-A1B767BC936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345576" y="6108829"/>
                            <a:ext cx="1797290" cy="1800000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FFFF00"/>
                              </a:gs>
                              <a:gs pos="25000">
                                <a:schemeClr val="accent2"/>
                              </a:gs>
                              <a:gs pos="52000">
                                <a:srgbClr val="FF1991"/>
                              </a:gs>
                              <a:gs pos="100000">
                                <a:srgbClr val="6B18DA"/>
                              </a:gs>
                              <a:gs pos="75000">
                                <a:srgbClr val="C72BC0"/>
                              </a:gs>
                            </a:gsLst>
                            <a:path path="circle">
                              <a:fillToRect t="100000" r="100000"/>
                            </a:path>
                            <a:tileRect l="-100000" b="-100000"/>
                          </a:gra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sk-SK"/>
                          </a:p>
                        </p:txBody>
                      </p:sp>
                      <p:sp>
                        <p:nvSpPr>
                          <p:cNvPr id="28" name="Ovál 27">
                            <a:extLst>
                              <a:ext uri="{FF2B5EF4-FFF2-40B4-BE49-F238E27FC236}">
                                <a16:creationId xmlns:a16="http://schemas.microsoft.com/office/drawing/2014/main" id="{6EB0EE01-A223-E840-555D-C318EFD77F4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907701" y="6108829"/>
                            <a:ext cx="1797290" cy="1800000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FFFF00"/>
                              </a:gs>
                              <a:gs pos="25000">
                                <a:schemeClr val="accent2"/>
                              </a:gs>
                              <a:gs pos="52000">
                                <a:srgbClr val="FF1991"/>
                              </a:gs>
                              <a:gs pos="100000">
                                <a:srgbClr val="6B18DA"/>
                              </a:gs>
                              <a:gs pos="75000">
                                <a:srgbClr val="C72BC0"/>
                              </a:gs>
                            </a:gsLst>
                            <a:path path="circle">
                              <a:fillToRect t="100000" r="100000"/>
                            </a:path>
                            <a:tileRect l="-100000" b="-100000"/>
                          </a:gra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sk-SK"/>
                          </a:p>
                        </p:txBody>
                      </p:sp>
                    </p:grpSp>
                  </p:grpSp>
                </p:grpSp>
                <p:sp>
                  <p:nvSpPr>
                    <p:cNvPr id="12" name="Ovál 11">
                      <a:extLst>
                        <a:ext uri="{FF2B5EF4-FFF2-40B4-BE49-F238E27FC236}">
                          <a16:creationId xmlns:a16="http://schemas.microsoft.com/office/drawing/2014/main" id="{7A2CEABF-9C11-4B8E-06DA-4EC1966052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57615" y="230022"/>
                      <a:ext cx="1797290" cy="1737965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FFFF00"/>
                        </a:gs>
                        <a:gs pos="25000">
                          <a:schemeClr val="accent2"/>
                        </a:gs>
                        <a:gs pos="52000">
                          <a:srgbClr val="FF1991"/>
                        </a:gs>
                        <a:gs pos="100000">
                          <a:srgbClr val="6B18DA"/>
                        </a:gs>
                        <a:gs pos="75000">
                          <a:srgbClr val="C72BC0"/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sp>
                  <p:nvSpPr>
                    <p:cNvPr id="47" name="Ovál 46">
                      <a:extLst>
                        <a:ext uri="{FF2B5EF4-FFF2-40B4-BE49-F238E27FC236}">
                          <a16:creationId xmlns:a16="http://schemas.microsoft.com/office/drawing/2014/main" id="{06609B72-9C24-94D7-8654-99510BAD6D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432003" y="230021"/>
                      <a:ext cx="1797290" cy="1737965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FFFF00"/>
                        </a:gs>
                        <a:gs pos="25000">
                          <a:schemeClr val="accent2"/>
                        </a:gs>
                        <a:gs pos="52000">
                          <a:srgbClr val="FF1991"/>
                        </a:gs>
                        <a:gs pos="100000">
                          <a:srgbClr val="6B18DA"/>
                        </a:gs>
                        <a:gs pos="75000">
                          <a:srgbClr val="C72BC0"/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</p:grpSp>
              <p:grpSp>
                <p:nvGrpSpPr>
                  <p:cNvPr id="54" name="Skupina 53">
                    <a:extLst>
                      <a:ext uri="{FF2B5EF4-FFF2-40B4-BE49-F238E27FC236}">
                        <a16:creationId xmlns:a16="http://schemas.microsoft.com/office/drawing/2014/main" id="{45A70D6C-E196-0F13-CDD8-1494E0DEC860}"/>
                      </a:ext>
                    </a:extLst>
                  </p:cNvPr>
                  <p:cNvGrpSpPr/>
                  <p:nvPr/>
                </p:nvGrpSpPr>
                <p:grpSpPr>
                  <a:xfrm>
                    <a:off x="1368222" y="2024871"/>
                    <a:ext cx="37631664" cy="810099"/>
                    <a:chOff x="1368222" y="2024871"/>
                    <a:chExt cx="37631664" cy="810099"/>
                  </a:xfrm>
                </p:grpSpPr>
                <p:grpSp>
                  <p:nvGrpSpPr>
                    <p:cNvPr id="56" name="Skupina 55">
                      <a:extLst>
                        <a:ext uri="{FF2B5EF4-FFF2-40B4-BE49-F238E27FC236}">
                          <a16:creationId xmlns:a16="http://schemas.microsoft.com/office/drawing/2014/main" id="{12733519-A5F0-7097-2237-7FB74CD620F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68222" y="2024871"/>
                      <a:ext cx="33093368" cy="810099"/>
                      <a:chOff x="1368222" y="2024871"/>
                      <a:chExt cx="33093368" cy="810099"/>
                    </a:xfrm>
                  </p:grpSpPr>
                  <p:grpSp>
                    <p:nvGrpSpPr>
                      <p:cNvPr id="51" name="Skupina 50">
                        <a:extLst>
                          <a:ext uri="{FF2B5EF4-FFF2-40B4-BE49-F238E27FC236}">
                            <a16:creationId xmlns:a16="http://schemas.microsoft.com/office/drawing/2014/main" id="{FCCEBBC6-5125-32BB-853E-E3881E0706E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998608" y="2024871"/>
                        <a:ext cx="28462982" cy="810099"/>
                        <a:chOff x="5998608" y="2024871"/>
                        <a:chExt cx="28462982" cy="810099"/>
                      </a:xfrm>
                    </p:grpSpPr>
                    <p:sp>
                      <p:nvSpPr>
                        <p:cNvPr id="33" name="Podnadpis 2">
                          <a:extLst>
                            <a:ext uri="{FF2B5EF4-FFF2-40B4-BE49-F238E27FC236}">
                              <a16:creationId xmlns:a16="http://schemas.microsoft.com/office/drawing/2014/main" id="{6563D9AE-169B-6166-D4E7-2AFFBC93DE5A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5998608" y="2053210"/>
                          <a:ext cx="1344879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Monika </a:t>
                          </a:r>
                          <a:r>
                            <a:rPr lang="sk-SK" sz="1800" dirty="0" err="1"/>
                            <a:t>Adameková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34" name="Podnadpis 2">
                          <a:extLst>
                            <a:ext uri="{FF2B5EF4-FFF2-40B4-BE49-F238E27FC236}">
                              <a16:creationId xmlns:a16="http://schemas.microsoft.com/office/drawing/2014/main" id="{93774FBE-FC34-7326-87BA-07FE7DB2E44F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8289150" y="2044195"/>
                          <a:ext cx="1214004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Júlia </a:t>
                          </a:r>
                          <a:r>
                            <a:rPr lang="sk-SK" sz="1800" dirty="0" err="1"/>
                            <a:t>Borošková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35" name="Podnadpis 2">
                          <a:extLst>
                            <a:ext uri="{FF2B5EF4-FFF2-40B4-BE49-F238E27FC236}">
                              <a16:creationId xmlns:a16="http://schemas.microsoft.com/office/drawing/2014/main" id="{81AEA973-693E-C1B4-8408-D82E942B5C7E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10445093" y="2053210"/>
                          <a:ext cx="1434563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Lenka </a:t>
                          </a:r>
                          <a:r>
                            <a:rPr lang="sk-SK" sz="1800" dirty="0" err="1"/>
                            <a:t>Bubelínyová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36" name="Podnadpis 2">
                          <a:extLst>
                            <a:ext uri="{FF2B5EF4-FFF2-40B4-BE49-F238E27FC236}">
                              <a16:creationId xmlns:a16="http://schemas.microsoft.com/office/drawing/2014/main" id="{365FF5A6-8A3C-D788-26E0-E08B841C0153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12678683" y="2026418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Laura </a:t>
                          </a:r>
                          <a:r>
                            <a:rPr lang="sk-SK" sz="1800" dirty="0" err="1"/>
                            <a:t>Giertlová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37" name="Podnadpis 2">
                          <a:extLst>
                            <a:ext uri="{FF2B5EF4-FFF2-40B4-BE49-F238E27FC236}">
                              <a16:creationId xmlns:a16="http://schemas.microsoft.com/office/drawing/2014/main" id="{13F0C504-D363-CEB3-C7DB-2425557A1186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14951391" y="2074659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Lucia </a:t>
                          </a:r>
                          <a:r>
                            <a:rPr lang="sk-SK" sz="1800" dirty="0" err="1"/>
                            <a:t>Guzmová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38" name="Podnadpis 2">
                          <a:extLst>
                            <a:ext uri="{FF2B5EF4-FFF2-40B4-BE49-F238E27FC236}">
                              <a16:creationId xmlns:a16="http://schemas.microsoft.com/office/drawing/2014/main" id="{74D2BE1F-983F-6EAA-FB13-D8B0336EAF90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17250558" y="2024873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Alžbeta </a:t>
                          </a:r>
                          <a:r>
                            <a:rPr lang="sk-SK" sz="1800" dirty="0" err="1"/>
                            <a:t>Chmelková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39" name="Podnadpis 2">
                          <a:extLst>
                            <a:ext uri="{FF2B5EF4-FFF2-40B4-BE49-F238E27FC236}">
                              <a16:creationId xmlns:a16="http://schemas.microsoft.com/office/drawing/2014/main" id="{731ADC60-557C-2F84-AF07-62AF7369B6FC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19538295" y="2035693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 err="1"/>
                            <a:t>Zoja</a:t>
                          </a:r>
                          <a:r>
                            <a:rPr lang="sk-SK" sz="1800" dirty="0"/>
                            <a:t> </a:t>
                          </a:r>
                          <a:r>
                            <a:rPr lang="sk-SK" sz="1800" dirty="0" err="1"/>
                            <a:t>Jurčiaková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40" name="Podnadpis 2">
                          <a:extLst>
                            <a:ext uri="{FF2B5EF4-FFF2-40B4-BE49-F238E27FC236}">
                              <a16:creationId xmlns:a16="http://schemas.microsoft.com/office/drawing/2014/main" id="{8E9BDB9F-87C9-4EA1-544F-983E35415362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1802203" y="2058321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Hana </a:t>
                          </a:r>
                          <a:r>
                            <a:rPr lang="sk-SK" sz="1800" dirty="0" err="1"/>
                            <a:t>Kobelová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41" name="Podnadpis 2">
                          <a:extLst>
                            <a:ext uri="{FF2B5EF4-FFF2-40B4-BE49-F238E27FC236}">
                              <a16:creationId xmlns:a16="http://schemas.microsoft.com/office/drawing/2014/main" id="{D8D012BB-A2E3-CA89-202B-535A800182A8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4085342" y="2035693"/>
                          <a:ext cx="1126900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Marko Kuvik</a:t>
                          </a:r>
                        </a:p>
                      </p:txBody>
                    </p:sp>
                    <p:sp>
                      <p:nvSpPr>
                        <p:cNvPr id="42" name="Podnadpis 2">
                          <a:extLst>
                            <a:ext uri="{FF2B5EF4-FFF2-40B4-BE49-F238E27FC236}">
                              <a16:creationId xmlns:a16="http://schemas.microsoft.com/office/drawing/2014/main" id="{2021D964-9DF0-99AB-E7E8-AB7BEB032D3B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6274202" y="2044195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Jana </a:t>
                          </a:r>
                          <a:r>
                            <a:rPr lang="sk-SK" sz="1800" dirty="0" err="1"/>
                            <a:t>Máliková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43" name="Podnadpis 2">
                          <a:extLst>
                            <a:ext uri="{FF2B5EF4-FFF2-40B4-BE49-F238E27FC236}">
                              <a16:creationId xmlns:a16="http://schemas.microsoft.com/office/drawing/2014/main" id="{5031627D-E2E2-ADA4-AEF4-9A632603502C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8565538" y="2024871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Timea </a:t>
                          </a:r>
                          <a:r>
                            <a:rPr lang="sk-SK" sz="1800" dirty="0" err="1"/>
                            <a:t>Mecková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44" name="Podnadpis 2">
                          <a:extLst>
                            <a:ext uri="{FF2B5EF4-FFF2-40B4-BE49-F238E27FC236}">
                              <a16:creationId xmlns:a16="http://schemas.microsoft.com/office/drawing/2014/main" id="{1D4B0271-C9C9-CB1B-349D-016ECB232C4B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30849676" y="2044195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Juliana </a:t>
                          </a:r>
                          <a:r>
                            <a:rPr lang="sk-SK" sz="1800" dirty="0" err="1"/>
                            <a:t>Papáčová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45" name="Podnadpis 2">
                          <a:extLst>
                            <a:ext uri="{FF2B5EF4-FFF2-40B4-BE49-F238E27FC236}">
                              <a16:creationId xmlns:a16="http://schemas.microsoft.com/office/drawing/2014/main" id="{2402626E-13EC-9FEF-CE01-7056875EF34A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33123114" y="2044195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Natália </a:t>
                          </a:r>
                          <a:r>
                            <a:rPr lang="sk-SK" sz="1800" dirty="0" err="1"/>
                            <a:t>Petrušková</a:t>
                          </a:r>
                          <a:endParaRPr lang="sk-SK" sz="1800" dirty="0"/>
                        </a:p>
                      </p:txBody>
                    </p:sp>
                  </p:grpSp>
                  <p:sp>
                    <p:nvSpPr>
                      <p:cNvPr id="52" name="Podnadpis 2">
                        <a:extLst>
                          <a:ext uri="{FF2B5EF4-FFF2-40B4-BE49-F238E27FC236}">
                            <a16:creationId xmlns:a16="http://schemas.microsoft.com/office/drawing/2014/main" id="{36BAD255-D0A1-BF6E-D61E-D6E432F9961B}"/>
                          </a:ext>
                        </a:extLst>
                      </p:cNvPr>
                      <p:cNvSpPr txBox="1">
                        <a:spLocks/>
                      </p:cNvSpPr>
                      <p:nvPr/>
                    </p:nvSpPr>
                    <p:spPr>
                      <a:xfrm>
                        <a:off x="1368222" y="2045289"/>
                        <a:ext cx="1338476" cy="760311"/>
                      </a:xfrm>
                      <a:prstGeom prst="rect">
                        <a:avLst/>
                      </a:prstGeom>
                    </p:spPr>
                    <p:txBody>
                      <a:bodyPr vert="horz" lIns="91440" tIns="45720" rIns="91440" bIns="45720" rtlCol="0">
                        <a:normAutofit/>
                      </a:bodyPr>
                      <a:lstStyle>
                        <a:lvl1pPr marL="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1000"/>
                          </a:spcBef>
                          <a:buFont typeface="Arial" panose="020B0604020202020204" pitchFamily="34" charset="0"/>
                          <a:buNone/>
                          <a:defRPr sz="24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20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r>
                          <a:rPr lang="sk-SK" sz="1800" dirty="0"/>
                          <a:t>Miroslava Štefániková</a:t>
                        </a:r>
                      </a:p>
                    </p:txBody>
                  </p:sp>
                  <p:sp>
                    <p:nvSpPr>
                      <p:cNvPr id="55" name="Podnadpis 2">
                        <a:extLst>
                          <a:ext uri="{FF2B5EF4-FFF2-40B4-BE49-F238E27FC236}">
                            <a16:creationId xmlns:a16="http://schemas.microsoft.com/office/drawing/2014/main" id="{F8EEB11E-A49C-8B8C-9245-3695FD39B73A}"/>
                          </a:ext>
                        </a:extLst>
                      </p:cNvPr>
                      <p:cNvSpPr txBox="1">
                        <a:spLocks/>
                      </p:cNvSpPr>
                      <p:nvPr/>
                    </p:nvSpPr>
                    <p:spPr>
                      <a:xfrm>
                        <a:off x="3640010" y="2071242"/>
                        <a:ext cx="1338476" cy="760311"/>
                      </a:xfrm>
                      <a:prstGeom prst="rect">
                        <a:avLst/>
                      </a:prstGeom>
                    </p:spPr>
                    <p:txBody>
                      <a:bodyPr vert="horz" lIns="91440" tIns="45720" rIns="91440" bIns="45720" rtlCol="0">
                        <a:normAutofit/>
                      </a:bodyPr>
                      <a:lstStyle>
                        <a:lvl1pPr marL="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1000"/>
                          </a:spcBef>
                          <a:buFont typeface="Arial" panose="020B0604020202020204" pitchFamily="34" charset="0"/>
                          <a:buNone/>
                          <a:defRPr sz="24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20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r>
                          <a:rPr lang="sk-SK" sz="1800" dirty="0"/>
                          <a:t>Miriam </a:t>
                        </a:r>
                        <a:r>
                          <a:rPr lang="sk-SK" sz="1800" dirty="0" err="1"/>
                          <a:t>Kubinská</a:t>
                        </a:r>
                        <a:endParaRPr lang="sk-SK" sz="1800" dirty="0"/>
                      </a:p>
                    </p:txBody>
                  </p:sp>
                </p:grpSp>
                <p:sp>
                  <p:nvSpPr>
                    <p:cNvPr id="49" name="Podnadpis 2">
                      <a:extLst>
                        <a:ext uri="{FF2B5EF4-FFF2-40B4-BE49-F238E27FC236}">
                          <a16:creationId xmlns:a16="http://schemas.microsoft.com/office/drawing/2014/main" id="{8E6ECA2A-3612-BCEC-9DC5-02DD3A2B95F4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35387022" y="2053210"/>
                      <a:ext cx="1338476" cy="760311"/>
                    </a:xfrm>
                    <a:prstGeom prst="rect">
                      <a:avLst/>
                    </a:prstGeom>
                    <a:noFill/>
                  </p:spPr>
                  <p:txBody>
                    <a:bodyPr vert="horz" lIns="91440" tIns="45720" rIns="91440" bIns="45720" rtlCol="0">
                      <a:normAutofit/>
                    </a:bodyPr>
                    <a:lstStyle>
                      <a:lvl1pPr mar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sk-SK" sz="1800" dirty="0"/>
                        <a:t>Dorota Slivková</a:t>
                      </a:r>
                    </a:p>
                  </p:txBody>
                </p:sp>
                <p:sp>
                  <p:nvSpPr>
                    <p:cNvPr id="50" name="Podnadpis 2">
                      <a:extLst>
                        <a:ext uri="{FF2B5EF4-FFF2-40B4-BE49-F238E27FC236}">
                          <a16:creationId xmlns:a16="http://schemas.microsoft.com/office/drawing/2014/main" id="{7BC1E856-6A2C-646C-AD18-A4B246639290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37661410" y="2053210"/>
                      <a:ext cx="1338476" cy="760311"/>
                    </a:xfrm>
                    <a:prstGeom prst="rect">
                      <a:avLst/>
                    </a:prstGeom>
                    <a:noFill/>
                  </p:spPr>
                  <p:txBody>
                    <a:bodyPr vert="horz" lIns="91440" tIns="45720" rIns="91440" bIns="45720" rtlCol="0">
                      <a:normAutofit/>
                    </a:bodyPr>
                    <a:lstStyle>
                      <a:lvl1pPr mar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sk-SK" sz="1800" dirty="0"/>
                        <a:t>Miroslav  </a:t>
                      </a:r>
                      <a:r>
                        <a:rPr lang="sk-SK" sz="1800" dirty="0" err="1"/>
                        <a:t>Szépessy</a:t>
                      </a:r>
                      <a:endParaRPr lang="sk-SK" sz="1800" dirty="0"/>
                    </a:p>
                  </p:txBody>
                </p:sp>
              </p:grpSp>
            </p:grpSp>
            <p:pic>
              <p:nvPicPr>
                <p:cNvPr id="84" name="Obrázok 83">
                  <a:extLst>
                    <a:ext uri="{FF2B5EF4-FFF2-40B4-BE49-F238E27FC236}">
                      <a16:creationId xmlns:a16="http://schemas.microsoft.com/office/drawing/2014/main" id="{5C56062A-3D79-EE2C-DD31-1CC18FEE4F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r="-252"/>
                <a:stretch/>
              </p:blipFill>
              <p:spPr>
                <a:xfrm>
                  <a:off x="1116549" y="278396"/>
                  <a:ext cx="1627200" cy="1627200"/>
                </a:xfrm>
                <a:prstGeom prst="ellipse">
                  <a:avLst/>
                </a:prstGeom>
              </p:spPr>
            </p:pic>
          </p:grpSp>
          <p:pic>
            <p:nvPicPr>
              <p:cNvPr id="76" name="Obrázok 75">
                <a:extLst>
                  <a:ext uri="{FF2B5EF4-FFF2-40B4-BE49-F238E27FC236}">
                    <a16:creationId xmlns:a16="http://schemas.microsoft.com/office/drawing/2014/main" id="{A8A3AB48-1BE6-531A-F874-8E3ED6B003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7386064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86" name="Obrázok 85">
                <a:extLst>
                  <a:ext uri="{FF2B5EF4-FFF2-40B4-BE49-F238E27FC236}">
                    <a16:creationId xmlns:a16="http://schemas.microsoft.com/office/drawing/2014/main" id="{38EA283C-B2F3-EEFB-6DD9-03C15FF68A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8277375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87" name="Obrázok 86">
                <a:extLst>
                  <a:ext uri="{FF2B5EF4-FFF2-40B4-BE49-F238E27FC236}">
                    <a16:creationId xmlns:a16="http://schemas.microsoft.com/office/drawing/2014/main" id="{B1661C05-5CDF-47DB-9B6B-1B9DFA2C399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210111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88" name="Obrázok 87">
                <a:extLst>
                  <a:ext uri="{FF2B5EF4-FFF2-40B4-BE49-F238E27FC236}">
                    <a16:creationId xmlns:a16="http://schemas.microsoft.com/office/drawing/2014/main" id="{AA03F688-A0B2-D67D-121B-D625E78CA9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2837288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89" name="Obrázok 88">
                <a:extLst>
                  <a:ext uri="{FF2B5EF4-FFF2-40B4-BE49-F238E27FC236}">
                    <a16:creationId xmlns:a16="http://schemas.microsoft.com/office/drawing/2014/main" id="{43D8190F-D2FB-0365-886B-CD12BE994D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652401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90" name="Obrázok 89">
                <a:hlinkClick r:id="rId14" action="ppaction://hlinksldjump"/>
                <a:extLst>
                  <a:ext uri="{FF2B5EF4-FFF2-40B4-BE49-F238E27FC236}">
                    <a16:creationId xmlns:a16="http://schemas.microsoft.com/office/drawing/2014/main" id="{FD954B15-A60F-56DB-D1A5-02E50C6C2C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397242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91" name="Obrázok 90">
                <a:extLst>
                  <a:ext uri="{FF2B5EF4-FFF2-40B4-BE49-F238E27FC236}">
                    <a16:creationId xmlns:a16="http://schemas.microsoft.com/office/drawing/2014/main" id="{5EC013EF-FE9F-F4FB-F3DA-D4EC791B5E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3699716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92" name="Obrázok 91">
                <a:hlinkClick r:id="rId17" action="ppaction://hlinksldjump"/>
                <a:extLst>
                  <a:ext uri="{FF2B5EF4-FFF2-40B4-BE49-F238E27FC236}">
                    <a16:creationId xmlns:a16="http://schemas.microsoft.com/office/drawing/2014/main" id="{6F6ED525-88B1-E691-4153-3A04C8565E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4667215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93" name="Obrázok 92">
                <a:extLst>
                  <a:ext uri="{FF2B5EF4-FFF2-40B4-BE49-F238E27FC236}">
                    <a16:creationId xmlns:a16="http://schemas.microsoft.com/office/drawing/2014/main" id="{99F6CF27-49F7-C337-E894-CCFBF63605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940138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94" name="Obrázok 93">
                <a:hlinkClick r:id="rId20" action="ppaction://hlinksldjump"/>
                <a:extLst>
                  <a:ext uri="{FF2B5EF4-FFF2-40B4-BE49-F238E27FC236}">
                    <a16:creationId xmlns:a16="http://schemas.microsoft.com/office/drawing/2014/main" id="{61A65DC8-9ADD-B438-69B1-C5EAE1C983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1525907" y="246357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95" name="Obrázok 94">
                <a:hlinkClick r:id="rId22" action="ppaction://hlinksldjump"/>
                <a:extLst>
                  <a:ext uri="{FF2B5EF4-FFF2-40B4-BE49-F238E27FC236}">
                    <a16:creationId xmlns:a16="http://schemas.microsoft.com/office/drawing/2014/main" id="{A2478F87-0C70-AF96-907E-C8253C48E9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9251519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96" name="Obrázok 95">
                <a:hlinkClick r:id="rId24" action="ppaction://hlinksldjump"/>
                <a:extLst>
                  <a:ext uri="{FF2B5EF4-FFF2-40B4-BE49-F238E27FC236}">
                    <a16:creationId xmlns:a16="http://schemas.microsoft.com/office/drawing/2014/main" id="{8619520B-911D-C1D6-4869-7DA3732669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6959367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97" name="Obrázok 96">
                <a:extLst>
                  <a:ext uri="{FF2B5EF4-FFF2-40B4-BE49-F238E27FC236}">
                    <a16:creationId xmlns:a16="http://schemas.microsoft.com/office/drawing/2014/main" id="{70E63907-4E3B-29EF-54EE-15B3A99F3F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0562900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98" name="Obrázok 97">
                <a:extLst>
                  <a:ext uri="{FF2B5EF4-FFF2-40B4-BE49-F238E27FC236}">
                    <a16:creationId xmlns:a16="http://schemas.microsoft.com/office/drawing/2014/main" id="{231383C5-00F5-8CE9-3FDD-44275241BB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996360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99" name="Obrázok 98">
                <a:extLst>
                  <a:ext uri="{FF2B5EF4-FFF2-40B4-BE49-F238E27FC236}">
                    <a16:creationId xmlns:a16="http://schemas.microsoft.com/office/drawing/2014/main" id="{10BC89CF-7D50-B89E-B1C4-201088B745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5111676" y="244106"/>
                <a:ext cx="1627200" cy="1627200"/>
              </a:xfrm>
              <a:prstGeom prst="ellipse">
                <a:avLst/>
              </a:prstGeom>
            </p:spPr>
          </p:pic>
        </p:grpSp>
        <p:pic>
          <p:nvPicPr>
            <p:cNvPr id="101" name="Obrázok 100">
              <a:extLst>
                <a:ext uri="{FF2B5EF4-FFF2-40B4-BE49-F238E27FC236}">
                  <a16:creationId xmlns:a16="http://schemas.microsoft.com/office/drawing/2014/main" id="{6A7983BD-BD62-50E3-E684-83EF1C709E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06"/>
            <a:stretch/>
          </p:blipFill>
          <p:spPr>
            <a:xfrm>
              <a:off x="3360657" y="255536"/>
              <a:ext cx="1627200" cy="1627200"/>
            </a:xfrm>
            <a:prstGeom prst="ellipse">
              <a:avLst/>
            </a:prstGeom>
          </p:spPr>
        </p:pic>
      </p:grpSp>
      <p:pic>
        <p:nvPicPr>
          <p:cNvPr id="105" name="Obrázok 104">
            <a:extLst>
              <a:ext uri="{FF2B5EF4-FFF2-40B4-BE49-F238E27FC236}">
                <a16:creationId xmlns:a16="http://schemas.microsoft.com/office/drawing/2014/main" id="{001F703B-1558-6635-A4B5-D09B7F891739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0414" y="3667782"/>
            <a:ext cx="3886194" cy="3190218"/>
          </a:xfrm>
          <a:prstGeom prst="rect">
            <a:avLst/>
          </a:prstGeom>
        </p:spPr>
      </p:pic>
      <p:pic>
        <p:nvPicPr>
          <p:cNvPr id="106" name="Obrázok 105">
            <a:extLst>
              <a:ext uri="{FF2B5EF4-FFF2-40B4-BE49-F238E27FC236}">
                <a16:creationId xmlns:a16="http://schemas.microsoft.com/office/drawing/2014/main" id="{21A1337B-9E25-2BC7-4DC8-54E20F70BC06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7716" y="3676798"/>
            <a:ext cx="3474284" cy="3181202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AAE19E0A-C147-AB59-6AB1-A3B232D8BA32}"/>
              </a:ext>
            </a:extLst>
          </p:cNvPr>
          <p:cNvPicPr>
            <a:picLocks noChangeAspect="1"/>
          </p:cNvPicPr>
          <p:nvPr/>
        </p:nvPicPr>
        <p:blipFill rotWithShape="1"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3"/>
          <a:stretch/>
        </p:blipFill>
        <p:spPr>
          <a:xfrm>
            <a:off x="139844" y="5710789"/>
            <a:ext cx="486804" cy="486804"/>
          </a:xfrm>
          <a:prstGeom prst="ellipse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4BA3CCD3-6F55-94FA-07B5-3B82033060E9}"/>
              </a:ext>
            </a:extLst>
          </p:cNvPr>
          <p:cNvPicPr>
            <a:picLocks noChangeAspect="1"/>
          </p:cNvPicPr>
          <p:nvPr/>
        </p:nvPicPr>
        <p:blipFill rotWithShape="1">
          <a:blip r:embed="rId33" cstate="email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289" y="3676796"/>
            <a:ext cx="3980175" cy="318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266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AA0A3FF7-B917-7148-F7DB-67ACD8D001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828" y="2536620"/>
            <a:ext cx="11356454" cy="1140177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BDF50B54-DB46-937B-4540-23E0B5A044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062" y="4621662"/>
            <a:ext cx="402586" cy="425010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835B0130-36D8-6EA5-AD28-14561B9BFB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091" y="3314093"/>
            <a:ext cx="440525" cy="400050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CC74BD1B-729C-95A0-2295-0726265CD1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302" y="2006524"/>
            <a:ext cx="502107" cy="400050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09956623-64F6-63AC-3413-D63B10A513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302" y="698955"/>
            <a:ext cx="380104" cy="400050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DEE114B8-4082-9942-D8BD-22CB0D884E9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81" y="6320790"/>
            <a:ext cx="674947" cy="230084"/>
          </a:xfrm>
          <a:prstGeom prst="rect">
            <a:avLst/>
          </a:prstGeom>
        </p:spPr>
      </p:pic>
      <p:grpSp>
        <p:nvGrpSpPr>
          <p:cNvPr id="102" name="Skupina 101">
            <a:extLst>
              <a:ext uri="{FF2B5EF4-FFF2-40B4-BE49-F238E27FC236}">
                <a16:creationId xmlns:a16="http://schemas.microsoft.com/office/drawing/2014/main" id="{AFA9E617-5C7B-5181-FEDD-023A348FFE19}"/>
              </a:ext>
            </a:extLst>
          </p:cNvPr>
          <p:cNvGrpSpPr/>
          <p:nvPr/>
        </p:nvGrpSpPr>
        <p:grpSpPr>
          <a:xfrm>
            <a:off x="-21603218" y="307126"/>
            <a:ext cx="38101908" cy="2604949"/>
            <a:chOff x="996401" y="200374"/>
            <a:chExt cx="38101908" cy="2604949"/>
          </a:xfrm>
        </p:grpSpPr>
        <p:grpSp>
          <p:nvGrpSpPr>
            <p:cNvPr id="100" name="Skupina 99">
              <a:extLst>
                <a:ext uri="{FF2B5EF4-FFF2-40B4-BE49-F238E27FC236}">
                  <a16:creationId xmlns:a16="http://schemas.microsoft.com/office/drawing/2014/main" id="{DA572C15-118A-72BB-F33B-78718E8A2FC3}"/>
                </a:ext>
              </a:extLst>
            </p:cNvPr>
            <p:cNvGrpSpPr/>
            <p:nvPr/>
          </p:nvGrpSpPr>
          <p:grpSpPr>
            <a:xfrm>
              <a:off x="996401" y="200374"/>
              <a:ext cx="38101908" cy="2604949"/>
              <a:chOff x="996401" y="188944"/>
              <a:chExt cx="38101908" cy="2604949"/>
            </a:xfrm>
          </p:grpSpPr>
          <p:grpSp>
            <p:nvGrpSpPr>
              <p:cNvPr id="85" name="Skupina 84">
                <a:extLst>
                  <a:ext uri="{FF2B5EF4-FFF2-40B4-BE49-F238E27FC236}">
                    <a16:creationId xmlns:a16="http://schemas.microsoft.com/office/drawing/2014/main" id="{9E6678A8-B790-D172-7EF0-5728B3584BD0}"/>
                  </a:ext>
                </a:extLst>
              </p:cNvPr>
              <p:cNvGrpSpPr/>
              <p:nvPr/>
            </p:nvGrpSpPr>
            <p:grpSpPr>
              <a:xfrm>
                <a:off x="996401" y="188944"/>
                <a:ext cx="38101908" cy="2604949"/>
                <a:chOff x="1042121" y="223234"/>
                <a:chExt cx="38101908" cy="2604949"/>
              </a:xfrm>
            </p:grpSpPr>
            <p:grpSp>
              <p:nvGrpSpPr>
                <p:cNvPr id="57" name="Skupina 56">
                  <a:extLst>
                    <a:ext uri="{FF2B5EF4-FFF2-40B4-BE49-F238E27FC236}">
                      <a16:creationId xmlns:a16="http://schemas.microsoft.com/office/drawing/2014/main" id="{A686BF80-6AC6-1DBB-FEF2-259C3425B116}"/>
                    </a:ext>
                  </a:extLst>
                </p:cNvPr>
                <p:cNvGrpSpPr/>
                <p:nvPr/>
              </p:nvGrpSpPr>
              <p:grpSpPr>
                <a:xfrm>
                  <a:off x="1042121" y="223234"/>
                  <a:ext cx="38101908" cy="2604949"/>
                  <a:chOff x="1127385" y="230021"/>
                  <a:chExt cx="38101908" cy="2604949"/>
                </a:xfrm>
              </p:grpSpPr>
              <p:grpSp>
                <p:nvGrpSpPr>
                  <p:cNvPr id="48" name="Skupina 47">
                    <a:extLst>
                      <a:ext uri="{FF2B5EF4-FFF2-40B4-BE49-F238E27FC236}">
                        <a16:creationId xmlns:a16="http://schemas.microsoft.com/office/drawing/2014/main" id="{81E41A13-FCD1-56AF-D340-796DE34AB488}"/>
                      </a:ext>
                    </a:extLst>
                  </p:cNvPr>
                  <p:cNvGrpSpPr/>
                  <p:nvPr/>
                </p:nvGrpSpPr>
                <p:grpSpPr>
                  <a:xfrm>
                    <a:off x="1127385" y="230021"/>
                    <a:ext cx="38101908" cy="1737967"/>
                    <a:chOff x="1127385" y="230021"/>
                    <a:chExt cx="38101908" cy="1737967"/>
                  </a:xfrm>
                </p:grpSpPr>
                <p:grpSp>
                  <p:nvGrpSpPr>
                    <p:cNvPr id="30" name="Skupina 29">
                      <a:extLst>
                        <a:ext uri="{FF2B5EF4-FFF2-40B4-BE49-F238E27FC236}">
                          <a16:creationId xmlns:a16="http://schemas.microsoft.com/office/drawing/2014/main" id="{C656CEEB-610B-85E7-BE4D-6D7F5648968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27385" y="230022"/>
                      <a:ext cx="33553132" cy="1737966"/>
                      <a:chOff x="630815" y="6147171"/>
                      <a:chExt cx="33553132" cy="1737966"/>
                    </a:xfrm>
                  </p:grpSpPr>
                  <p:grpSp>
                    <p:nvGrpSpPr>
                      <p:cNvPr id="26" name="Skupina 25">
                        <a:extLst>
                          <a:ext uri="{FF2B5EF4-FFF2-40B4-BE49-F238E27FC236}">
                            <a16:creationId xmlns:a16="http://schemas.microsoft.com/office/drawing/2014/main" id="{9EA59505-C866-33A2-CAEC-AECBB546CA4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0815" y="6147172"/>
                        <a:ext cx="10930370" cy="1737965"/>
                        <a:chOff x="774621" y="6108829"/>
                        <a:chExt cx="10930370" cy="1800000"/>
                      </a:xfrm>
                    </p:grpSpPr>
                    <p:sp>
                      <p:nvSpPr>
                        <p:cNvPr id="18" name="Ovál 17">
                          <a:extLst>
                            <a:ext uri="{FF2B5EF4-FFF2-40B4-BE49-F238E27FC236}">
                              <a16:creationId xmlns:a16="http://schemas.microsoft.com/office/drawing/2014/main" id="{BA82AF38-18DB-BD12-D002-26FD82B7357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74621" y="6108829"/>
                          <a:ext cx="1797290" cy="1800000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FFFF00"/>
                            </a:gs>
                            <a:gs pos="25000">
                              <a:schemeClr val="accent2"/>
                            </a:gs>
                            <a:gs pos="52000">
                              <a:srgbClr val="FF1991"/>
                            </a:gs>
                            <a:gs pos="100000">
                              <a:srgbClr val="6B18DA"/>
                            </a:gs>
                            <a:gs pos="75000">
                              <a:srgbClr val="C72BC0"/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k-SK"/>
                        </a:p>
                      </p:txBody>
                    </p:sp>
                    <p:sp>
                      <p:nvSpPr>
                        <p:cNvPr id="22" name="Ovál 21">
                          <a:extLst>
                            <a:ext uri="{FF2B5EF4-FFF2-40B4-BE49-F238E27FC236}">
                              <a16:creationId xmlns:a16="http://schemas.microsoft.com/office/drawing/2014/main" id="{8DCF2A48-40F8-70E6-9B89-18C08B3B79A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633313" y="6108829"/>
                          <a:ext cx="1797290" cy="1800000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FFFF00"/>
                            </a:gs>
                            <a:gs pos="25000">
                              <a:schemeClr val="accent2"/>
                            </a:gs>
                            <a:gs pos="52000">
                              <a:srgbClr val="FF1991"/>
                            </a:gs>
                            <a:gs pos="100000">
                              <a:srgbClr val="6B18DA"/>
                            </a:gs>
                            <a:gs pos="75000">
                              <a:srgbClr val="C72BC0"/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k-SK"/>
                        </a:p>
                      </p:txBody>
                    </p:sp>
                    <p:sp>
                      <p:nvSpPr>
                        <p:cNvPr id="23" name="Ovál 22">
                          <a:extLst>
                            <a:ext uri="{FF2B5EF4-FFF2-40B4-BE49-F238E27FC236}">
                              <a16:creationId xmlns:a16="http://schemas.microsoft.com/office/drawing/2014/main" id="{A6C0F143-98EC-41FD-5A37-D91917022EC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057839" y="6108829"/>
                          <a:ext cx="1797290" cy="1800000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FFFF00"/>
                            </a:gs>
                            <a:gs pos="25000">
                              <a:schemeClr val="accent2"/>
                            </a:gs>
                            <a:gs pos="52000">
                              <a:srgbClr val="FF1991"/>
                            </a:gs>
                            <a:gs pos="100000">
                              <a:srgbClr val="6B18DA"/>
                            </a:gs>
                            <a:gs pos="75000">
                              <a:srgbClr val="C72BC0"/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k-SK"/>
                        </a:p>
                      </p:txBody>
                    </p:sp>
                    <p:sp>
                      <p:nvSpPr>
                        <p:cNvPr id="24" name="Ovál 23">
                          <a:extLst>
                            <a:ext uri="{FF2B5EF4-FFF2-40B4-BE49-F238E27FC236}">
                              <a16:creationId xmlns:a16="http://schemas.microsoft.com/office/drawing/2014/main" id="{573B69F2-DB52-51F1-CE1F-6973E0450B9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45576" y="6108829"/>
                          <a:ext cx="1797290" cy="1800000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FFFF00"/>
                            </a:gs>
                            <a:gs pos="25000">
                              <a:schemeClr val="accent2"/>
                            </a:gs>
                            <a:gs pos="52000">
                              <a:srgbClr val="FF1991"/>
                            </a:gs>
                            <a:gs pos="100000">
                              <a:srgbClr val="6B18DA"/>
                            </a:gs>
                            <a:gs pos="75000">
                              <a:srgbClr val="C72BC0"/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k-SK"/>
                        </a:p>
                      </p:txBody>
                    </p:sp>
                    <p:sp>
                      <p:nvSpPr>
                        <p:cNvPr id="25" name="Ovál 24">
                          <a:extLst>
                            <a:ext uri="{FF2B5EF4-FFF2-40B4-BE49-F238E27FC236}">
                              <a16:creationId xmlns:a16="http://schemas.microsoft.com/office/drawing/2014/main" id="{3B38EDC6-D420-F118-FEE9-BAD7D82B54A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907701" y="6108829"/>
                          <a:ext cx="1797290" cy="1800000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FFFF00"/>
                            </a:gs>
                            <a:gs pos="25000">
                              <a:schemeClr val="accent2"/>
                            </a:gs>
                            <a:gs pos="52000">
                              <a:srgbClr val="FF1991"/>
                            </a:gs>
                            <a:gs pos="100000">
                              <a:srgbClr val="6B18DA"/>
                            </a:gs>
                            <a:gs pos="75000">
                              <a:srgbClr val="C72BC0"/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k-SK"/>
                        </a:p>
                      </p:txBody>
                    </p:sp>
                  </p:grpSp>
                  <p:grpSp>
                    <p:nvGrpSpPr>
                      <p:cNvPr id="29" name="Skupina 28">
                        <a:extLst>
                          <a:ext uri="{FF2B5EF4-FFF2-40B4-BE49-F238E27FC236}">
                            <a16:creationId xmlns:a16="http://schemas.microsoft.com/office/drawing/2014/main" id="{BA13F9DD-B4A5-B306-9C4A-FD0796864F1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1942196" y="6147171"/>
                        <a:ext cx="22241751" cy="1737965"/>
                        <a:chOff x="11942196" y="6147171"/>
                        <a:chExt cx="22241751" cy="1737965"/>
                      </a:xfrm>
                    </p:grpSpPr>
                    <p:grpSp>
                      <p:nvGrpSpPr>
                        <p:cNvPr id="4" name="Skupina 3">
                          <a:extLst>
                            <a:ext uri="{FF2B5EF4-FFF2-40B4-BE49-F238E27FC236}">
                              <a16:creationId xmlns:a16="http://schemas.microsoft.com/office/drawing/2014/main" id="{486A0CF9-6BC0-20DD-8B7C-CB9A973E803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1942196" y="6147171"/>
                          <a:ext cx="10930370" cy="1737965"/>
                          <a:chOff x="774621" y="6108829"/>
                          <a:chExt cx="10930370" cy="1800000"/>
                        </a:xfrm>
                      </p:grpSpPr>
                      <p:sp>
                        <p:nvSpPr>
                          <p:cNvPr id="5" name="Ovál 4">
                            <a:extLst>
                              <a:ext uri="{FF2B5EF4-FFF2-40B4-BE49-F238E27FC236}">
                                <a16:creationId xmlns:a16="http://schemas.microsoft.com/office/drawing/2014/main" id="{7D6E2164-5B37-8B38-0B1A-ED78FDC7E45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74621" y="6108829"/>
                            <a:ext cx="1797290" cy="1800000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FFFF00"/>
                              </a:gs>
                              <a:gs pos="25000">
                                <a:schemeClr val="accent2"/>
                              </a:gs>
                              <a:gs pos="52000">
                                <a:srgbClr val="FF1991"/>
                              </a:gs>
                              <a:gs pos="100000">
                                <a:srgbClr val="6B18DA"/>
                              </a:gs>
                              <a:gs pos="75000">
                                <a:srgbClr val="C72BC0"/>
                              </a:gs>
                            </a:gsLst>
                            <a:path path="circle">
                              <a:fillToRect t="100000" r="100000"/>
                            </a:path>
                            <a:tileRect l="-100000" b="-100000"/>
                          </a:gra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sk-SK"/>
                          </a:p>
                        </p:txBody>
                      </p:sp>
                      <p:sp>
                        <p:nvSpPr>
                          <p:cNvPr id="9" name="Ovál 8">
                            <a:extLst>
                              <a:ext uri="{FF2B5EF4-FFF2-40B4-BE49-F238E27FC236}">
                                <a16:creationId xmlns:a16="http://schemas.microsoft.com/office/drawing/2014/main" id="{62884E71-60F1-E2BB-707B-7AB8325DDCD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633313" y="6108829"/>
                            <a:ext cx="1797290" cy="1800000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FFFF00"/>
                              </a:gs>
                              <a:gs pos="25000">
                                <a:schemeClr val="accent2"/>
                              </a:gs>
                              <a:gs pos="52000">
                                <a:srgbClr val="FF1991"/>
                              </a:gs>
                              <a:gs pos="100000">
                                <a:srgbClr val="6B18DA"/>
                              </a:gs>
                              <a:gs pos="75000">
                                <a:srgbClr val="C72BC0"/>
                              </a:gs>
                            </a:gsLst>
                            <a:path path="circle">
                              <a:fillToRect t="100000" r="100000"/>
                            </a:path>
                            <a:tileRect l="-100000" b="-100000"/>
                          </a:gra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sk-SK"/>
                          </a:p>
                        </p:txBody>
                      </p:sp>
                      <p:sp>
                        <p:nvSpPr>
                          <p:cNvPr id="10" name="Ovál 9">
                            <a:extLst>
                              <a:ext uri="{FF2B5EF4-FFF2-40B4-BE49-F238E27FC236}">
                                <a16:creationId xmlns:a16="http://schemas.microsoft.com/office/drawing/2014/main" id="{59C43763-FE97-D55E-F482-A44676B1B24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057839" y="6108829"/>
                            <a:ext cx="1797290" cy="1800000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FFFF00"/>
                              </a:gs>
                              <a:gs pos="25000">
                                <a:schemeClr val="accent2"/>
                              </a:gs>
                              <a:gs pos="52000">
                                <a:srgbClr val="FF1991"/>
                              </a:gs>
                              <a:gs pos="100000">
                                <a:srgbClr val="6B18DA"/>
                              </a:gs>
                              <a:gs pos="75000">
                                <a:srgbClr val="C72BC0"/>
                              </a:gs>
                            </a:gsLst>
                            <a:path path="circle">
                              <a:fillToRect t="100000" r="100000"/>
                            </a:path>
                            <a:tileRect l="-100000" b="-100000"/>
                          </a:gra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sk-SK"/>
                          </a:p>
                        </p:txBody>
                      </p:sp>
                      <p:sp>
                        <p:nvSpPr>
                          <p:cNvPr id="11" name="Ovál 10">
                            <a:extLst>
                              <a:ext uri="{FF2B5EF4-FFF2-40B4-BE49-F238E27FC236}">
                                <a16:creationId xmlns:a16="http://schemas.microsoft.com/office/drawing/2014/main" id="{F2CF780B-0189-9584-37EC-8BF4301E04C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345576" y="6108829"/>
                            <a:ext cx="1797290" cy="1800000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FFFF00"/>
                              </a:gs>
                              <a:gs pos="25000">
                                <a:schemeClr val="accent2"/>
                              </a:gs>
                              <a:gs pos="52000">
                                <a:srgbClr val="FF1991"/>
                              </a:gs>
                              <a:gs pos="100000">
                                <a:srgbClr val="6B18DA"/>
                              </a:gs>
                              <a:gs pos="75000">
                                <a:srgbClr val="C72BC0"/>
                              </a:gs>
                            </a:gsLst>
                            <a:path path="circle">
                              <a:fillToRect t="100000" r="100000"/>
                            </a:path>
                            <a:tileRect l="-100000" b="-100000"/>
                          </a:gra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sk-SK"/>
                          </a:p>
                        </p:txBody>
                      </p:sp>
                      <p:sp>
                        <p:nvSpPr>
                          <p:cNvPr id="13" name="Ovál 12">
                            <a:extLst>
                              <a:ext uri="{FF2B5EF4-FFF2-40B4-BE49-F238E27FC236}">
                                <a16:creationId xmlns:a16="http://schemas.microsoft.com/office/drawing/2014/main" id="{E8B7A3D3-12D7-093C-DD06-0C8E359E6BF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907701" y="6108829"/>
                            <a:ext cx="1797290" cy="1800000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FFFF00"/>
                              </a:gs>
                              <a:gs pos="25000">
                                <a:schemeClr val="accent2"/>
                              </a:gs>
                              <a:gs pos="52000">
                                <a:srgbClr val="FF1991"/>
                              </a:gs>
                              <a:gs pos="100000">
                                <a:srgbClr val="6B18DA"/>
                              </a:gs>
                              <a:gs pos="75000">
                                <a:srgbClr val="C72BC0"/>
                              </a:gs>
                            </a:gsLst>
                            <a:path path="circle">
                              <a:fillToRect t="100000" r="100000"/>
                            </a:path>
                            <a:tileRect l="-100000" b="-100000"/>
                          </a:gra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sk-SK"/>
                          </a:p>
                        </p:txBody>
                      </p:sp>
                    </p:grpSp>
                    <p:grpSp>
                      <p:nvGrpSpPr>
                        <p:cNvPr id="17" name="Skupina 16">
                          <a:extLst>
                            <a:ext uri="{FF2B5EF4-FFF2-40B4-BE49-F238E27FC236}">
                              <a16:creationId xmlns:a16="http://schemas.microsoft.com/office/drawing/2014/main" id="{E6F6CD54-D330-86C4-DE81-4101815EC80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3253577" y="6147171"/>
                          <a:ext cx="10930370" cy="1737965"/>
                          <a:chOff x="774621" y="6108829"/>
                          <a:chExt cx="10930370" cy="1800000"/>
                        </a:xfrm>
                      </p:grpSpPr>
                      <p:sp>
                        <p:nvSpPr>
                          <p:cNvPr id="19" name="Ovál 18">
                            <a:extLst>
                              <a:ext uri="{FF2B5EF4-FFF2-40B4-BE49-F238E27FC236}">
                                <a16:creationId xmlns:a16="http://schemas.microsoft.com/office/drawing/2014/main" id="{260EBBA4-649D-EE77-C264-AFF79537C53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74621" y="6108829"/>
                            <a:ext cx="1797290" cy="1800000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FFFF00"/>
                              </a:gs>
                              <a:gs pos="25000">
                                <a:schemeClr val="accent2"/>
                              </a:gs>
                              <a:gs pos="52000">
                                <a:srgbClr val="FF1991"/>
                              </a:gs>
                              <a:gs pos="100000">
                                <a:srgbClr val="6B18DA"/>
                              </a:gs>
                              <a:gs pos="75000">
                                <a:srgbClr val="C72BC0"/>
                              </a:gs>
                            </a:gsLst>
                            <a:path path="circle">
                              <a:fillToRect t="100000" r="100000"/>
                            </a:path>
                            <a:tileRect l="-100000" b="-100000"/>
                          </a:gra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sk-SK"/>
                          </a:p>
                        </p:txBody>
                      </p:sp>
                      <p:sp>
                        <p:nvSpPr>
                          <p:cNvPr id="20" name="Ovál 19">
                            <a:extLst>
                              <a:ext uri="{FF2B5EF4-FFF2-40B4-BE49-F238E27FC236}">
                                <a16:creationId xmlns:a16="http://schemas.microsoft.com/office/drawing/2014/main" id="{CE7F05E9-D08F-B795-C911-684A959F4BC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633313" y="6108829"/>
                            <a:ext cx="1797290" cy="1800000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FFFF00"/>
                              </a:gs>
                              <a:gs pos="25000">
                                <a:schemeClr val="accent2"/>
                              </a:gs>
                              <a:gs pos="52000">
                                <a:srgbClr val="FF1991"/>
                              </a:gs>
                              <a:gs pos="100000">
                                <a:srgbClr val="6B18DA"/>
                              </a:gs>
                              <a:gs pos="75000">
                                <a:srgbClr val="C72BC0"/>
                              </a:gs>
                            </a:gsLst>
                            <a:path path="circle">
                              <a:fillToRect t="100000" r="100000"/>
                            </a:path>
                            <a:tileRect l="-100000" b="-100000"/>
                          </a:gra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sk-SK"/>
                          </a:p>
                        </p:txBody>
                      </p:sp>
                      <p:sp>
                        <p:nvSpPr>
                          <p:cNvPr id="21" name="Ovál 20">
                            <a:extLst>
                              <a:ext uri="{FF2B5EF4-FFF2-40B4-BE49-F238E27FC236}">
                                <a16:creationId xmlns:a16="http://schemas.microsoft.com/office/drawing/2014/main" id="{C04115B8-AF4C-B42A-A72E-0361E94F452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057839" y="6108829"/>
                            <a:ext cx="1797290" cy="1800000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FFFF00"/>
                              </a:gs>
                              <a:gs pos="25000">
                                <a:schemeClr val="accent2"/>
                              </a:gs>
                              <a:gs pos="52000">
                                <a:srgbClr val="FF1991"/>
                              </a:gs>
                              <a:gs pos="100000">
                                <a:srgbClr val="6B18DA"/>
                              </a:gs>
                              <a:gs pos="75000">
                                <a:srgbClr val="C72BC0"/>
                              </a:gs>
                            </a:gsLst>
                            <a:path path="circle">
                              <a:fillToRect t="100000" r="100000"/>
                            </a:path>
                            <a:tileRect l="-100000" b="-100000"/>
                          </a:gra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sk-SK"/>
                          </a:p>
                        </p:txBody>
                      </p:sp>
                      <p:sp>
                        <p:nvSpPr>
                          <p:cNvPr id="27" name="Ovál 26">
                            <a:extLst>
                              <a:ext uri="{FF2B5EF4-FFF2-40B4-BE49-F238E27FC236}">
                                <a16:creationId xmlns:a16="http://schemas.microsoft.com/office/drawing/2014/main" id="{1BFEB5A9-7AAC-A265-C7DE-A1B767BC936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345576" y="6108829"/>
                            <a:ext cx="1797290" cy="1800000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FFFF00"/>
                              </a:gs>
                              <a:gs pos="25000">
                                <a:schemeClr val="accent2"/>
                              </a:gs>
                              <a:gs pos="52000">
                                <a:srgbClr val="FF1991"/>
                              </a:gs>
                              <a:gs pos="100000">
                                <a:srgbClr val="6B18DA"/>
                              </a:gs>
                              <a:gs pos="75000">
                                <a:srgbClr val="C72BC0"/>
                              </a:gs>
                            </a:gsLst>
                            <a:path path="circle">
                              <a:fillToRect t="100000" r="100000"/>
                            </a:path>
                            <a:tileRect l="-100000" b="-100000"/>
                          </a:gra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sk-SK"/>
                          </a:p>
                        </p:txBody>
                      </p:sp>
                      <p:sp>
                        <p:nvSpPr>
                          <p:cNvPr id="28" name="Ovál 27">
                            <a:extLst>
                              <a:ext uri="{FF2B5EF4-FFF2-40B4-BE49-F238E27FC236}">
                                <a16:creationId xmlns:a16="http://schemas.microsoft.com/office/drawing/2014/main" id="{6EB0EE01-A223-E840-555D-C318EFD77F4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907701" y="6108829"/>
                            <a:ext cx="1797290" cy="1800000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FFFF00"/>
                              </a:gs>
                              <a:gs pos="25000">
                                <a:schemeClr val="accent2"/>
                              </a:gs>
                              <a:gs pos="52000">
                                <a:srgbClr val="FF1991"/>
                              </a:gs>
                              <a:gs pos="100000">
                                <a:srgbClr val="6B18DA"/>
                              </a:gs>
                              <a:gs pos="75000">
                                <a:srgbClr val="C72BC0"/>
                              </a:gs>
                            </a:gsLst>
                            <a:path path="circle">
                              <a:fillToRect t="100000" r="100000"/>
                            </a:path>
                            <a:tileRect l="-100000" b="-100000"/>
                          </a:gra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sk-SK"/>
                          </a:p>
                        </p:txBody>
                      </p:sp>
                    </p:grpSp>
                  </p:grpSp>
                </p:grpSp>
                <p:sp>
                  <p:nvSpPr>
                    <p:cNvPr id="12" name="Ovál 11">
                      <a:extLst>
                        <a:ext uri="{FF2B5EF4-FFF2-40B4-BE49-F238E27FC236}">
                          <a16:creationId xmlns:a16="http://schemas.microsoft.com/office/drawing/2014/main" id="{7A2CEABF-9C11-4B8E-06DA-4EC1966052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57615" y="230022"/>
                      <a:ext cx="1797290" cy="1737965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FFFF00"/>
                        </a:gs>
                        <a:gs pos="25000">
                          <a:schemeClr val="accent2"/>
                        </a:gs>
                        <a:gs pos="52000">
                          <a:srgbClr val="FF1991"/>
                        </a:gs>
                        <a:gs pos="100000">
                          <a:srgbClr val="6B18DA"/>
                        </a:gs>
                        <a:gs pos="75000">
                          <a:srgbClr val="C72BC0"/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sp>
                  <p:nvSpPr>
                    <p:cNvPr id="47" name="Ovál 46">
                      <a:extLst>
                        <a:ext uri="{FF2B5EF4-FFF2-40B4-BE49-F238E27FC236}">
                          <a16:creationId xmlns:a16="http://schemas.microsoft.com/office/drawing/2014/main" id="{06609B72-9C24-94D7-8654-99510BAD6D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432003" y="230021"/>
                      <a:ext cx="1797290" cy="1737965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FFFF00"/>
                        </a:gs>
                        <a:gs pos="25000">
                          <a:schemeClr val="accent2"/>
                        </a:gs>
                        <a:gs pos="52000">
                          <a:srgbClr val="FF1991"/>
                        </a:gs>
                        <a:gs pos="100000">
                          <a:srgbClr val="6B18DA"/>
                        </a:gs>
                        <a:gs pos="75000">
                          <a:srgbClr val="C72BC0"/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</p:grpSp>
              <p:grpSp>
                <p:nvGrpSpPr>
                  <p:cNvPr id="54" name="Skupina 53">
                    <a:extLst>
                      <a:ext uri="{FF2B5EF4-FFF2-40B4-BE49-F238E27FC236}">
                        <a16:creationId xmlns:a16="http://schemas.microsoft.com/office/drawing/2014/main" id="{45A70D6C-E196-0F13-CDD8-1494E0DEC860}"/>
                      </a:ext>
                    </a:extLst>
                  </p:cNvPr>
                  <p:cNvGrpSpPr/>
                  <p:nvPr/>
                </p:nvGrpSpPr>
                <p:grpSpPr>
                  <a:xfrm>
                    <a:off x="1368222" y="2024871"/>
                    <a:ext cx="37631664" cy="810099"/>
                    <a:chOff x="1368222" y="2024871"/>
                    <a:chExt cx="37631664" cy="810099"/>
                  </a:xfrm>
                </p:grpSpPr>
                <p:grpSp>
                  <p:nvGrpSpPr>
                    <p:cNvPr id="56" name="Skupina 55">
                      <a:extLst>
                        <a:ext uri="{FF2B5EF4-FFF2-40B4-BE49-F238E27FC236}">
                          <a16:creationId xmlns:a16="http://schemas.microsoft.com/office/drawing/2014/main" id="{12733519-A5F0-7097-2237-7FB74CD620F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68222" y="2024871"/>
                      <a:ext cx="33093368" cy="810099"/>
                      <a:chOff x="1368222" y="2024871"/>
                      <a:chExt cx="33093368" cy="810099"/>
                    </a:xfrm>
                  </p:grpSpPr>
                  <p:grpSp>
                    <p:nvGrpSpPr>
                      <p:cNvPr id="51" name="Skupina 50">
                        <a:extLst>
                          <a:ext uri="{FF2B5EF4-FFF2-40B4-BE49-F238E27FC236}">
                            <a16:creationId xmlns:a16="http://schemas.microsoft.com/office/drawing/2014/main" id="{FCCEBBC6-5125-32BB-853E-E3881E0706E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998608" y="2024871"/>
                        <a:ext cx="28462982" cy="810099"/>
                        <a:chOff x="5998608" y="2024871"/>
                        <a:chExt cx="28462982" cy="810099"/>
                      </a:xfrm>
                    </p:grpSpPr>
                    <p:sp>
                      <p:nvSpPr>
                        <p:cNvPr id="33" name="Podnadpis 2">
                          <a:extLst>
                            <a:ext uri="{FF2B5EF4-FFF2-40B4-BE49-F238E27FC236}">
                              <a16:creationId xmlns:a16="http://schemas.microsoft.com/office/drawing/2014/main" id="{6563D9AE-169B-6166-D4E7-2AFFBC93DE5A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5998608" y="2053210"/>
                          <a:ext cx="1344879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Monika </a:t>
                          </a:r>
                          <a:r>
                            <a:rPr lang="sk-SK" sz="1800" dirty="0" err="1"/>
                            <a:t>Adameková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34" name="Podnadpis 2">
                          <a:extLst>
                            <a:ext uri="{FF2B5EF4-FFF2-40B4-BE49-F238E27FC236}">
                              <a16:creationId xmlns:a16="http://schemas.microsoft.com/office/drawing/2014/main" id="{93774FBE-FC34-7326-87BA-07FE7DB2E44F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8289150" y="2044195"/>
                          <a:ext cx="1214004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Júlia </a:t>
                          </a:r>
                          <a:r>
                            <a:rPr lang="sk-SK" sz="1800" dirty="0" err="1"/>
                            <a:t>Borošková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35" name="Podnadpis 2">
                          <a:extLst>
                            <a:ext uri="{FF2B5EF4-FFF2-40B4-BE49-F238E27FC236}">
                              <a16:creationId xmlns:a16="http://schemas.microsoft.com/office/drawing/2014/main" id="{81AEA973-693E-C1B4-8408-D82E942B5C7E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10445093" y="2053210"/>
                          <a:ext cx="1434563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Lenka </a:t>
                          </a:r>
                          <a:r>
                            <a:rPr lang="sk-SK" sz="1800" dirty="0" err="1"/>
                            <a:t>Bubelínyová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36" name="Podnadpis 2">
                          <a:extLst>
                            <a:ext uri="{FF2B5EF4-FFF2-40B4-BE49-F238E27FC236}">
                              <a16:creationId xmlns:a16="http://schemas.microsoft.com/office/drawing/2014/main" id="{365FF5A6-8A3C-D788-26E0-E08B841C0153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12678683" y="2026418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Laura </a:t>
                          </a:r>
                          <a:r>
                            <a:rPr lang="sk-SK" sz="1800" dirty="0" err="1"/>
                            <a:t>Giertlová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37" name="Podnadpis 2">
                          <a:extLst>
                            <a:ext uri="{FF2B5EF4-FFF2-40B4-BE49-F238E27FC236}">
                              <a16:creationId xmlns:a16="http://schemas.microsoft.com/office/drawing/2014/main" id="{13F0C504-D363-CEB3-C7DB-2425557A1186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14951391" y="2074659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Lucia </a:t>
                          </a:r>
                          <a:r>
                            <a:rPr lang="sk-SK" sz="1800" dirty="0" err="1"/>
                            <a:t>Guzmová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38" name="Podnadpis 2">
                          <a:extLst>
                            <a:ext uri="{FF2B5EF4-FFF2-40B4-BE49-F238E27FC236}">
                              <a16:creationId xmlns:a16="http://schemas.microsoft.com/office/drawing/2014/main" id="{74D2BE1F-983F-6EAA-FB13-D8B0336EAF90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17250558" y="2024873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Alžbeta </a:t>
                          </a:r>
                          <a:r>
                            <a:rPr lang="sk-SK" sz="1800" dirty="0" err="1"/>
                            <a:t>Chmelková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39" name="Podnadpis 2">
                          <a:extLst>
                            <a:ext uri="{FF2B5EF4-FFF2-40B4-BE49-F238E27FC236}">
                              <a16:creationId xmlns:a16="http://schemas.microsoft.com/office/drawing/2014/main" id="{731ADC60-557C-2F84-AF07-62AF7369B6FC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19538295" y="2035693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 err="1"/>
                            <a:t>Zoja</a:t>
                          </a:r>
                          <a:r>
                            <a:rPr lang="sk-SK" sz="1800" dirty="0"/>
                            <a:t> </a:t>
                          </a:r>
                          <a:r>
                            <a:rPr lang="sk-SK" sz="1800" dirty="0" err="1"/>
                            <a:t>Jurčiaková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40" name="Podnadpis 2">
                          <a:extLst>
                            <a:ext uri="{FF2B5EF4-FFF2-40B4-BE49-F238E27FC236}">
                              <a16:creationId xmlns:a16="http://schemas.microsoft.com/office/drawing/2014/main" id="{8E9BDB9F-87C9-4EA1-544F-983E35415362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1802203" y="2058321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Hana </a:t>
                          </a:r>
                          <a:r>
                            <a:rPr lang="sk-SK" sz="1800" dirty="0" err="1"/>
                            <a:t>Kobelová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41" name="Podnadpis 2">
                          <a:extLst>
                            <a:ext uri="{FF2B5EF4-FFF2-40B4-BE49-F238E27FC236}">
                              <a16:creationId xmlns:a16="http://schemas.microsoft.com/office/drawing/2014/main" id="{D8D012BB-A2E3-CA89-202B-535A800182A8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4085342" y="2035693"/>
                          <a:ext cx="1126900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Marko Kuvik</a:t>
                          </a:r>
                        </a:p>
                      </p:txBody>
                    </p:sp>
                    <p:sp>
                      <p:nvSpPr>
                        <p:cNvPr id="42" name="Podnadpis 2">
                          <a:extLst>
                            <a:ext uri="{FF2B5EF4-FFF2-40B4-BE49-F238E27FC236}">
                              <a16:creationId xmlns:a16="http://schemas.microsoft.com/office/drawing/2014/main" id="{2021D964-9DF0-99AB-E7E8-AB7BEB032D3B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6274202" y="2044195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Jana </a:t>
                          </a:r>
                          <a:r>
                            <a:rPr lang="sk-SK" sz="1800" dirty="0" err="1"/>
                            <a:t>Máliková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43" name="Podnadpis 2">
                          <a:extLst>
                            <a:ext uri="{FF2B5EF4-FFF2-40B4-BE49-F238E27FC236}">
                              <a16:creationId xmlns:a16="http://schemas.microsoft.com/office/drawing/2014/main" id="{5031627D-E2E2-ADA4-AEF4-9A632603502C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8565538" y="2024871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Timea </a:t>
                          </a:r>
                          <a:r>
                            <a:rPr lang="sk-SK" sz="1800" dirty="0" err="1"/>
                            <a:t>Mecková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44" name="Podnadpis 2">
                          <a:extLst>
                            <a:ext uri="{FF2B5EF4-FFF2-40B4-BE49-F238E27FC236}">
                              <a16:creationId xmlns:a16="http://schemas.microsoft.com/office/drawing/2014/main" id="{1D4B0271-C9C9-CB1B-349D-016ECB232C4B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30849676" y="2044195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Juliana </a:t>
                          </a:r>
                          <a:r>
                            <a:rPr lang="sk-SK" sz="1800" dirty="0" err="1"/>
                            <a:t>Papáčová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45" name="Podnadpis 2">
                          <a:extLst>
                            <a:ext uri="{FF2B5EF4-FFF2-40B4-BE49-F238E27FC236}">
                              <a16:creationId xmlns:a16="http://schemas.microsoft.com/office/drawing/2014/main" id="{2402626E-13EC-9FEF-CE01-7056875EF34A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33123114" y="2044195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Natália </a:t>
                          </a:r>
                          <a:r>
                            <a:rPr lang="sk-SK" sz="1800" dirty="0" err="1"/>
                            <a:t>Petrušková</a:t>
                          </a:r>
                          <a:endParaRPr lang="sk-SK" sz="1800" dirty="0"/>
                        </a:p>
                      </p:txBody>
                    </p:sp>
                  </p:grpSp>
                  <p:sp>
                    <p:nvSpPr>
                      <p:cNvPr id="52" name="Podnadpis 2">
                        <a:extLst>
                          <a:ext uri="{FF2B5EF4-FFF2-40B4-BE49-F238E27FC236}">
                            <a16:creationId xmlns:a16="http://schemas.microsoft.com/office/drawing/2014/main" id="{36BAD255-D0A1-BF6E-D61E-D6E432F9961B}"/>
                          </a:ext>
                        </a:extLst>
                      </p:cNvPr>
                      <p:cNvSpPr txBox="1">
                        <a:spLocks/>
                      </p:cNvSpPr>
                      <p:nvPr/>
                    </p:nvSpPr>
                    <p:spPr>
                      <a:xfrm>
                        <a:off x="1368222" y="2045289"/>
                        <a:ext cx="1338476" cy="760311"/>
                      </a:xfrm>
                      <a:prstGeom prst="rect">
                        <a:avLst/>
                      </a:prstGeom>
                    </p:spPr>
                    <p:txBody>
                      <a:bodyPr vert="horz" lIns="91440" tIns="45720" rIns="91440" bIns="45720" rtlCol="0">
                        <a:normAutofit/>
                      </a:bodyPr>
                      <a:lstStyle>
                        <a:lvl1pPr marL="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1000"/>
                          </a:spcBef>
                          <a:buFont typeface="Arial" panose="020B0604020202020204" pitchFamily="34" charset="0"/>
                          <a:buNone/>
                          <a:defRPr sz="24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20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r>
                          <a:rPr lang="sk-SK" sz="1800" dirty="0"/>
                          <a:t>Miroslava Štefániková</a:t>
                        </a:r>
                      </a:p>
                    </p:txBody>
                  </p:sp>
                  <p:sp>
                    <p:nvSpPr>
                      <p:cNvPr id="55" name="Podnadpis 2">
                        <a:extLst>
                          <a:ext uri="{FF2B5EF4-FFF2-40B4-BE49-F238E27FC236}">
                            <a16:creationId xmlns:a16="http://schemas.microsoft.com/office/drawing/2014/main" id="{F8EEB11E-A49C-8B8C-9245-3695FD39B73A}"/>
                          </a:ext>
                        </a:extLst>
                      </p:cNvPr>
                      <p:cNvSpPr txBox="1">
                        <a:spLocks/>
                      </p:cNvSpPr>
                      <p:nvPr/>
                    </p:nvSpPr>
                    <p:spPr>
                      <a:xfrm>
                        <a:off x="3640010" y="2071242"/>
                        <a:ext cx="1338476" cy="760311"/>
                      </a:xfrm>
                      <a:prstGeom prst="rect">
                        <a:avLst/>
                      </a:prstGeom>
                    </p:spPr>
                    <p:txBody>
                      <a:bodyPr vert="horz" lIns="91440" tIns="45720" rIns="91440" bIns="45720" rtlCol="0">
                        <a:normAutofit/>
                      </a:bodyPr>
                      <a:lstStyle>
                        <a:lvl1pPr marL="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1000"/>
                          </a:spcBef>
                          <a:buFont typeface="Arial" panose="020B0604020202020204" pitchFamily="34" charset="0"/>
                          <a:buNone/>
                          <a:defRPr sz="24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20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r>
                          <a:rPr lang="sk-SK" sz="1800" dirty="0"/>
                          <a:t>Miriam </a:t>
                        </a:r>
                        <a:r>
                          <a:rPr lang="sk-SK" sz="1800" dirty="0" err="1"/>
                          <a:t>Kubinská</a:t>
                        </a:r>
                        <a:endParaRPr lang="sk-SK" sz="1800" dirty="0"/>
                      </a:p>
                    </p:txBody>
                  </p:sp>
                </p:grpSp>
                <p:sp>
                  <p:nvSpPr>
                    <p:cNvPr id="49" name="Podnadpis 2">
                      <a:extLst>
                        <a:ext uri="{FF2B5EF4-FFF2-40B4-BE49-F238E27FC236}">
                          <a16:creationId xmlns:a16="http://schemas.microsoft.com/office/drawing/2014/main" id="{8E6ECA2A-3612-BCEC-9DC5-02DD3A2B95F4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35387022" y="2053210"/>
                      <a:ext cx="1338476" cy="760311"/>
                    </a:xfrm>
                    <a:prstGeom prst="rect">
                      <a:avLst/>
                    </a:prstGeom>
                    <a:noFill/>
                  </p:spPr>
                  <p:txBody>
                    <a:bodyPr vert="horz" lIns="91440" tIns="45720" rIns="91440" bIns="45720" rtlCol="0">
                      <a:normAutofit/>
                    </a:bodyPr>
                    <a:lstStyle>
                      <a:lvl1pPr mar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sk-SK" sz="1800" dirty="0"/>
                        <a:t>Dorota Slivková</a:t>
                      </a:r>
                    </a:p>
                  </p:txBody>
                </p:sp>
                <p:sp>
                  <p:nvSpPr>
                    <p:cNvPr id="50" name="Podnadpis 2">
                      <a:extLst>
                        <a:ext uri="{FF2B5EF4-FFF2-40B4-BE49-F238E27FC236}">
                          <a16:creationId xmlns:a16="http://schemas.microsoft.com/office/drawing/2014/main" id="{7BC1E856-6A2C-646C-AD18-A4B246639290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37661410" y="2053210"/>
                      <a:ext cx="1338476" cy="760311"/>
                    </a:xfrm>
                    <a:prstGeom prst="rect">
                      <a:avLst/>
                    </a:prstGeom>
                    <a:noFill/>
                  </p:spPr>
                  <p:txBody>
                    <a:bodyPr vert="horz" lIns="91440" tIns="45720" rIns="91440" bIns="45720" rtlCol="0">
                      <a:normAutofit/>
                    </a:bodyPr>
                    <a:lstStyle>
                      <a:lvl1pPr mar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sk-SK" sz="1800" dirty="0"/>
                        <a:t>Miroslav  </a:t>
                      </a:r>
                      <a:r>
                        <a:rPr lang="sk-SK" sz="1800" dirty="0" err="1"/>
                        <a:t>Szépessy</a:t>
                      </a:r>
                      <a:endParaRPr lang="sk-SK" sz="1800" dirty="0"/>
                    </a:p>
                  </p:txBody>
                </p:sp>
              </p:grpSp>
            </p:grpSp>
            <p:pic>
              <p:nvPicPr>
                <p:cNvPr id="84" name="Obrázok 83">
                  <a:extLst>
                    <a:ext uri="{FF2B5EF4-FFF2-40B4-BE49-F238E27FC236}">
                      <a16:creationId xmlns:a16="http://schemas.microsoft.com/office/drawing/2014/main" id="{5C56062A-3D79-EE2C-DD31-1CC18FEE4F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r="-252"/>
                <a:stretch/>
              </p:blipFill>
              <p:spPr>
                <a:xfrm>
                  <a:off x="1116549" y="278396"/>
                  <a:ext cx="1627200" cy="1627200"/>
                </a:xfrm>
                <a:prstGeom prst="ellipse">
                  <a:avLst/>
                </a:prstGeom>
              </p:spPr>
            </p:pic>
          </p:grpSp>
          <p:pic>
            <p:nvPicPr>
              <p:cNvPr id="76" name="Obrázok 75">
                <a:extLst>
                  <a:ext uri="{FF2B5EF4-FFF2-40B4-BE49-F238E27FC236}">
                    <a16:creationId xmlns:a16="http://schemas.microsoft.com/office/drawing/2014/main" id="{A8A3AB48-1BE6-531A-F874-8E3ED6B003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7386064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86" name="Obrázok 85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38EA283C-B2F3-EEFB-6DD9-03C15FF68A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8277375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87" name="Obrázok 86">
                <a:extLst>
                  <a:ext uri="{FF2B5EF4-FFF2-40B4-BE49-F238E27FC236}">
                    <a16:creationId xmlns:a16="http://schemas.microsoft.com/office/drawing/2014/main" id="{B1661C05-5CDF-47DB-9B6B-1B9DFA2C399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210111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88" name="Obrázok 87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AA03F688-A0B2-D67D-121B-D625E78CA9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2837288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89" name="Obrázok 88">
                <a:extLst>
                  <a:ext uri="{FF2B5EF4-FFF2-40B4-BE49-F238E27FC236}">
                    <a16:creationId xmlns:a16="http://schemas.microsoft.com/office/drawing/2014/main" id="{43D8190F-D2FB-0365-886B-CD12BE994D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652401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90" name="Obrázok 89">
                <a:extLst>
                  <a:ext uri="{FF2B5EF4-FFF2-40B4-BE49-F238E27FC236}">
                    <a16:creationId xmlns:a16="http://schemas.microsoft.com/office/drawing/2014/main" id="{FD954B15-A60F-56DB-D1A5-02E50C6C2C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397242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91" name="Obrázok 90">
                <a:hlinkClick r:id="rId17" action="ppaction://hlinksldjump"/>
                <a:extLst>
                  <a:ext uri="{FF2B5EF4-FFF2-40B4-BE49-F238E27FC236}">
                    <a16:creationId xmlns:a16="http://schemas.microsoft.com/office/drawing/2014/main" id="{5EC013EF-FE9F-F4FB-F3DA-D4EC791B5E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3699716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92" name="Obrázok 91">
                <a:extLst>
                  <a:ext uri="{FF2B5EF4-FFF2-40B4-BE49-F238E27FC236}">
                    <a16:creationId xmlns:a16="http://schemas.microsoft.com/office/drawing/2014/main" id="{6F6ED525-88B1-E691-4153-3A04C8565E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4667215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93" name="Obrázok 92">
                <a:extLst>
                  <a:ext uri="{FF2B5EF4-FFF2-40B4-BE49-F238E27FC236}">
                    <a16:creationId xmlns:a16="http://schemas.microsoft.com/office/drawing/2014/main" id="{99F6CF27-49F7-C337-E894-CCFBF63605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940138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94" name="Obrázok 93">
                <a:extLst>
                  <a:ext uri="{FF2B5EF4-FFF2-40B4-BE49-F238E27FC236}">
                    <a16:creationId xmlns:a16="http://schemas.microsoft.com/office/drawing/2014/main" id="{61A65DC8-9ADD-B438-69B1-C5EAE1C983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1525907" y="246357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95" name="Obrázok 94">
                <a:extLst>
                  <a:ext uri="{FF2B5EF4-FFF2-40B4-BE49-F238E27FC236}">
                    <a16:creationId xmlns:a16="http://schemas.microsoft.com/office/drawing/2014/main" id="{A2478F87-0C70-AF96-907E-C8253C48E9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9251519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96" name="Obrázok 95">
                <a:extLst>
                  <a:ext uri="{FF2B5EF4-FFF2-40B4-BE49-F238E27FC236}">
                    <a16:creationId xmlns:a16="http://schemas.microsoft.com/office/drawing/2014/main" id="{8619520B-911D-C1D6-4869-7DA3732669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6959367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97" name="Obrázok 96">
                <a:hlinkClick r:id="rId24" action="ppaction://hlinksldjump"/>
                <a:extLst>
                  <a:ext uri="{FF2B5EF4-FFF2-40B4-BE49-F238E27FC236}">
                    <a16:creationId xmlns:a16="http://schemas.microsoft.com/office/drawing/2014/main" id="{70E63907-4E3B-29EF-54EE-15B3A99F3F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0562900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98" name="Obrázok 97">
                <a:hlinkClick r:id="rId26" action="ppaction://hlinksldjump"/>
                <a:extLst>
                  <a:ext uri="{FF2B5EF4-FFF2-40B4-BE49-F238E27FC236}">
                    <a16:creationId xmlns:a16="http://schemas.microsoft.com/office/drawing/2014/main" id="{231383C5-00F5-8CE9-3FDD-44275241BB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996360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99" name="Obrázok 98">
                <a:extLst>
                  <a:ext uri="{FF2B5EF4-FFF2-40B4-BE49-F238E27FC236}">
                    <a16:creationId xmlns:a16="http://schemas.microsoft.com/office/drawing/2014/main" id="{10BC89CF-7D50-B89E-B1C4-201088B745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5111676" y="244106"/>
                <a:ext cx="1627200" cy="1627200"/>
              </a:xfrm>
              <a:prstGeom prst="ellipse">
                <a:avLst/>
              </a:prstGeom>
            </p:spPr>
          </p:pic>
        </p:grpSp>
        <p:pic>
          <p:nvPicPr>
            <p:cNvPr id="101" name="Obrázok 100">
              <a:extLst>
                <a:ext uri="{FF2B5EF4-FFF2-40B4-BE49-F238E27FC236}">
                  <a16:creationId xmlns:a16="http://schemas.microsoft.com/office/drawing/2014/main" id="{6A7983BD-BD62-50E3-E684-83EF1C709E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06"/>
            <a:stretch/>
          </p:blipFill>
          <p:spPr>
            <a:xfrm>
              <a:off x="3360657" y="255536"/>
              <a:ext cx="1627200" cy="1627200"/>
            </a:xfrm>
            <a:prstGeom prst="ellipse">
              <a:avLst/>
            </a:prstGeom>
          </p:spPr>
        </p:pic>
      </p:grpSp>
      <p:pic>
        <p:nvPicPr>
          <p:cNvPr id="105" name="Obrázok 104">
            <a:extLst>
              <a:ext uri="{FF2B5EF4-FFF2-40B4-BE49-F238E27FC236}">
                <a16:creationId xmlns:a16="http://schemas.microsoft.com/office/drawing/2014/main" id="{001F703B-1558-6635-A4B5-D09B7F891739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0414" y="3667782"/>
            <a:ext cx="3886194" cy="3190218"/>
          </a:xfrm>
          <a:prstGeom prst="rect">
            <a:avLst/>
          </a:prstGeom>
        </p:spPr>
      </p:pic>
      <p:pic>
        <p:nvPicPr>
          <p:cNvPr id="106" name="Obrázok 105">
            <a:extLst>
              <a:ext uri="{FF2B5EF4-FFF2-40B4-BE49-F238E27FC236}">
                <a16:creationId xmlns:a16="http://schemas.microsoft.com/office/drawing/2014/main" id="{21A1337B-9E25-2BC7-4DC8-54E20F70BC06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7716" y="3676798"/>
            <a:ext cx="3474284" cy="3181202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AAE19E0A-C147-AB59-6AB1-A3B232D8BA32}"/>
              </a:ext>
            </a:extLst>
          </p:cNvPr>
          <p:cNvPicPr>
            <a:picLocks noChangeAspect="1"/>
          </p:cNvPicPr>
          <p:nvPr/>
        </p:nvPicPr>
        <p:blipFill rotWithShape="1"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3"/>
          <a:stretch/>
        </p:blipFill>
        <p:spPr>
          <a:xfrm>
            <a:off x="139844" y="5710789"/>
            <a:ext cx="486804" cy="486804"/>
          </a:xfrm>
          <a:prstGeom prst="ellipse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4BA3CCD3-6F55-94FA-07B5-3B82033060E9}"/>
              </a:ext>
            </a:extLst>
          </p:cNvPr>
          <p:cNvPicPr>
            <a:picLocks noChangeAspect="1"/>
          </p:cNvPicPr>
          <p:nvPr/>
        </p:nvPicPr>
        <p:blipFill rotWithShape="1">
          <a:blip r:embed="rId33" cstate="email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289" y="3676796"/>
            <a:ext cx="3980175" cy="318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12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AA0A3FF7-B917-7148-F7DB-67ACD8D001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786" y="2555943"/>
            <a:ext cx="11356454" cy="1140177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BDF50B54-DB46-937B-4540-23E0B5A044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062" y="4621662"/>
            <a:ext cx="402586" cy="425010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835B0130-36D8-6EA5-AD28-14561B9BFB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091" y="3314093"/>
            <a:ext cx="440525" cy="400050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CC74BD1B-729C-95A0-2295-0726265CD1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302" y="2006524"/>
            <a:ext cx="502107" cy="400050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09956623-64F6-63AC-3413-D63B10A513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302" y="698955"/>
            <a:ext cx="380104" cy="400050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DEE114B8-4082-9942-D8BD-22CB0D884E9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81" y="6320790"/>
            <a:ext cx="674947" cy="230084"/>
          </a:xfrm>
          <a:prstGeom prst="rect">
            <a:avLst/>
          </a:prstGeom>
        </p:spPr>
      </p:pic>
      <p:grpSp>
        <p:nvGrpSpPr>
          <p:cNvPr id="102" name="Skupina 101">
            <a:extLst>
              <a:ext uri="{FF2B5EF4-FFF2-40B4-BE49-F238E27FC236}">
                <a16:creationId xmlns:a16="http://schemas.microsoft.com/office/drawing/2014/main" id="{AFA9E617-5C7B-5181-FEDD-023A348FFE19}"/>
              </a:ext>
            </a:extLst>
          </p:cNvPr>
          <p:cNvGrpSpPr/>
          <p:nvPr/>
        </p:nvGrpSpPr>
        <p:grpSpPr>
          <a:xfrm>
            <a:off x="-26095640" y="318556"/>
            <a:ext cx="38101908" cy="2604949"/>
            <a:chOff x="996401" y="200374"/>
            <a:chExt cx="38101908" cy="2604949"/>
          </a:xfrm>
        </p:grpSpPr>
        <p:grpSp>
          <p:nvGrpSpPr>
            <p:cNvPr id="100" name="Skupina 99">
              <a:extLst>
                <a:ext uri="{FF2B5EF4-FFF2-40B4-BE49-F238E27FC236}">
                  <a16:creationId xmlns:a16="http://schemas.microsoft.com/office/drawing/2014/main" id="{DA572C15-118A-72BB-F33B-78718E8A2FC3}"/>
                </a:ext>
              </a:extLst>
            </p:cNvPr>
            <p:cNvGrpSpPr/>
            <p:nvPr/>
          </p:nvGrpSpPr>
          <p:grpSpPr>
            <a:xfrm>
              <a:off x="996401" y="200374"/>
              <a:ext cx="38101908" cy="2604949"/>
              <a:chOff x="996401" y="188944"/>
              <a:chExt cx="38101908" cy="2604949"/>
            </a:xfrm>
          </p:grpSpPr>
          <p:grpSp>
            <p:nvGrpSpPr>
              <p:cNvPr id="85" name="Skupina 84">
                <a:extLst>
                  <a:ext uri="{FF2B5EF4-FFF2-40B4-BE49-F238E27FC236}">
                    <a16:creationId xmlns:a16="http://schemas.microsoft.com/office/drawing/2014/main" id="{9E6678A8-B790-D172-7EF0-5728B3584BD0}"/>
                  </a:ext>
                </a:extLst>
              </p:cNvPr>
              <p:cNvGrpSpPr/>
              <p:nvPr/>
            </p:nvGrpSpPr>
            <p:grpSpPr>
              <a:xfrm>
                <a:off x="996401" y="188944"/>
                <a:ext cx="38101908" cy="2604949"/>
                <a:chOff x="1042121" y="223234"/>
                <a:chExt cx="38101908" cy="2604949"/>
              </a:xfrm>
            </p:grpSpPr>
            <p:grpSp>
              <p:nvGrpSpPr>
                <p:cNvPr id="57" name="Skupina 56">
                  <a:extLst>
                    <a:ext uri="{FF2B5EF4-FFF2-40B4-BE49-F238E27FC236}">
                      <a16:creationId xmlns:a16="http://schemas.microsoft.com/office/drawing/2014/main" id="{A686BF80-6AC6-1DBB-FEF2-259C3425B116}"/>
                    </a:ext>
                  </a:extLst>
                </p:cNvPr>
                <p:cNvGrpSpPr/>
                <p:nvPr/>
              </p:nvGrpSpPr>
              <p:grpSpPr>
                <a:xfrm>
                  <a:off x="1042121" y="223234"/>
                  <a:ext cx="38101908" cy="2604949"/>
                  <a:chOff x="1127385" y="230021"/>
                  <a:chExt cx="38101908" cy="2604949"/>
                </a:xfrm>
              </p:grpSpPr>
              <p:grpSp>
                <p:nvGrpSpPr>
                  <p:cNvPr id="48" name="Skupina 47">
                    <a:extLst>
                      <a:ext uri="{FF2B5EF4-FFF2-40B4-BE49-F238E27FC236}">
                        <a16:creationId xmlns:a16="http://schemas.microsoft.com/office/drawing/2014/main" id="{81E41A13-FCD1-56AF-D340-796DE34AB488}"/>
                      </a:ext>
                    </a:extLst>
                  </p:cNvPr>
                  <p:cNvGrpSpPr/>
                  <p:nvPr/>
                </p:nvGrpSpPr>
                <p:grpSpPr>
                  <a:xfrm>
                    <a:off x="1127385" y="230021"/>
                    <a:ext cx="38101908" cy="1737967"/>
                    <a:chOff x="1127385" y="230021"/>
                    <a:chExt cx="38101908" cy="1737967"/>
                  </a:xfrm>
                </p:grpSpPr>
                <p:grpSp>
                  <p:nvGrpSpPr>
                    <p:cNvPr id="30" name="Skupina 29">
                      <a:extLst>
                        <a:ext uri="{FF2B5EF4-FFF2-40B4-BE49-F238E27FC236}">
                          <a16:creationId xmlns:a16="http://schemas.microsoft.com/office/drawing/2014/main" id="{C656CEEB-610B-85E7-BE4D-6D7F5648968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27385" y="230022"/>
                      <a:ext cx="33553132" cy="1737966"/>
                      <a:chOff x="630815" y="6147171"/>
                      <a:chExt cx="33553132" cy="1737966"/>
                    </a:xfrm>
                  </p:grpSpPr>
                  <p:grpSp>
                    <p:nvGrpSpPr>
                      <p:cNvPr id="26" name="Skupina 25">
                        <a:extLst>
                          <a:ext uri="{FF2B5EF4-FFF2-40B4-BE49-F238E27FC236}">
                            <a16:creationId xmlns:a16="http://schemas.microsoft.com/office/drawing/2014/main" id="{9EA59505-C866-33A2-CAEC-AECBB546CA4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0815" y="6147172"/>
                        <a:ext cx="10930370" cy="1737965"/>
                        <a:chOff x="774621" y="6108829"/>
                        <a:chExt cx="10930370" cy="1800000"/>
                      </a:xfrm>
                    </p:grpSpPr>
                    <p:sp>
                      <p:nvSpPr>
                        <p:cNvPr id="18" name="Ovál 17">
                          <a:extLst>
                            <a:ext uri="{FF2B5EF4-FFF2-40B4-BE49-F238E27FC236}">
                              <a16:creationId xmlns:a16="http://schemas.microsoft.com/office/drawing/2014/main" id="{BA82AF38-18DB-BD12-D002-26FD82B7357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74621" y="6108829"/>
                          <a:ext cx="1797290" cy="1800000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FFFF00"/>
                            </a:gs>
                            <a:gs pos="25000">
                              <a:schemeClr val="accent2"/>
                            </a:gs>
                            <a:gs pos="52000">
                              <a:srgbClr val="FF1991"/>
                            </a:gs>
                            <a:gs pos="100000">
                              <a:srgbClr val="6B18DA"/>
                            </a:gs>
                            <a:gs pos="75000">
                              <a:srgbClr val="C72BC0"/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k-SK"/>
                        </a:p>
                      </p:txBody>
                    </p:sp>
                    <p:sp>
                      <p:nvSpPr>
                        <p:cNvPr id="22" name="Ovál 21">
                          <a:extLst>
                            <a:ext uri="{FF2B5EF4-FFF2-40B4-BE49-F238E27FC236}">
                              <a16:creationId xmlns:a16="http://schemas.microsoft.com/office/drawing/2014/main" id="{8DCF2A48-40F8-70E6-9B89-18C08B3B79A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633313" y="6108829"/>
                          <a:ext cx="1797290" cy="1800000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FFFF00"/>
                            </a:gs>
                            <a:gs pos="25000">
                              <a:schemeClr val="accent2"/>
                            </a:gs>
                            <a:gs pos="52000">
                              <a:srgbClr val="FF1991"/>
                            </a:gs>
                            <a:gs pos="100000">
                              <a:srgbClr val="6B18DA"/>
                            </a:gs>
                            <a:gs pos="75000">
                              <a:srgbClr val="C72BC0"/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k-SK"/>
                        </a:p>
                      </p:txBody>
                    </p:sp>
                    <p:sp>
                      <p:nvSpPr>
                        <p:cNvPr id="23" name="Ovál 22">
                          <a:extLst>
                            <a:ext uri="{FF2B5EF4-FFF2-40B4-BE49-F238E27FC236}">
                              <a16:creationId xmlns:a16="http://schemas.microsoft.com/office/drawing/2014/main" id="{A6C0F143-98EC-41FD-5A37-D91917022EC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057839" y="6108829"/>
                          <a:ext cx="1797290" cy="1800000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FFFF00"/>
                            </a:gs>
                            <a:gs pos="25000">
                              <a:schemeClr val="accent2"/>
                            </a:gs>
                            <a:gs pos="52000">
                              <a:srgbClr val="FF1991"/>
                            </a:gs>
                            <a:gs pos="100000">
                              <a:srgbClr val="6B18DA"/>
                            </a:gs>
                            <a:gs pos="75000">
                              <a:srgbClr val="C72BC0"/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k-SK"/>
                        </a:p>
                      </p:txBody>
                    </p:sp>
                    <p:sp>
                      <p:nvSpPr>
                        <p:cNvPr id="24" name="Ovál 23">
                          <a:extLst>
                            <a:ext uri="{FF2B5EF4-FFF2-40B4-BE49-F238E27FC236}">
                              <a16:creationId xmlns:a16="http://schemas.microsoft.com/office/drawing/2014/main" id="{573B69F2-DB52-51F1-CE1F-6973E0450B9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45576" y="6108829"/>
                          <a:ext cx="1797290" cy="1800000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FFFF00"/>
                            </a:gs>
                            <a:gs pos="25000">
                              <a:schemeClr val="accent2"/>
                            </a:gs>
                            <a:gs pos="52000">
                              <a:srgbClr val="FF1991"/>
                            </a:gs>
                            <a:gs pos="100000">
                              <a:srgbClr val="6B18DA"/>
                            </a:gs>
                            <a:gs pos="75000">
                              <a:srgbClr val="C72BC0"/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k-SK"/>
                        </a:p>
                      </p:txBody>
                    </p:sp>
                    <p:sp>
                      <p:nvSpPr>
                        <p:cNvPr id="25" name="Ovál 24">
                          <a:extLst>
                            <a:ext uri="{FF2B5EF4-FFF2-40B4-BE49-F238E27FC236}">
                              <a16:creationId xmlns:a16="http://schemas.microsoft.com/office/drawing/2014/main" id="{3B38EDC6-D420-F118-FEE9-BAD7D82B54A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907701" y="6108829"/>
                          <a:ext cx="1797290" cy="1800000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FFFF00"/>
                            </a:gs>
                            <a:gs pos="25000">
                              <a:schemeClr val="accent2"/>
                            </a:gs>
                            <a:gs pos="52000">
                              <a:srgbClr val="FF1991"/>
                            </a:gs>
                            <a:gs pos="100000">
                              <a:srgbClr val="6B18DA"/>
                            </a:gs>
                            <a:gs pos="75000">
                              <a:srgbClr val="C72BC0"/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k-SK"/>
                        </a:p>
                      </p:txBody>
                    </p:sp>
                  </p:grpSp>
                  <p:grpSp>
                    <p:nvGrpSpPr>
                      <p:cNvPr id="29" name="Skupina 28">
                        <a:extLst>
                          <a:ext uri="{FF2B5EF4-FFF2-40B4-BE49-F238E27FC236}">
                            <a16:creationId xmlns:a16="http://schemas.microsoft.com/office/drawing/2014/main" id="{BA13F9DD-B4A5-B306-9C4A-FD0796864F1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1942196" y="6147171"/>
                        <a:ext cx="22241751" cy="1737965"/>
                        <a:chOff x="11942196" y="6147171"/>
                        <a:chExt cx="22241751" cy="1737965"/>
                      </a:xfrm>
                    </p:grpSpPr>
                    <p:grpSp>
                      <p:nvGrpSpPr>
                        <p:cNvPr id="4" name="Skupina 3">
                          <a:extLst>
                            <a:ext uri="{FF2B5EF4-FFF2-40B4-BE49-F238E27FC236}">
                              <a16:creationId xmlns:a16="http://schemas.microsoft.com/office/drawing/2014/main" id="{486A0CF9-6BC0-20DD-8B7C-CB9A973E803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1942196" y="6147171"/>
                          <a:ext cx="10930370" cy="1737965"/>
                          <a:chOff x="774621" y="6108829"/>
                          <a:chExt cx="10930370" cy="1800000"/>
                        </a:xfrm>
                      </p:grpSpPr>
                      <p:sp>
                        <p:nvSpPr>
                          <p:cNvPr id="5" name="Ovál 4">
                            <a:extLst>
                              <a:ext uri="{FF2B5EF4-FFF2-40B4-BE49-F238E27FC236}">
                                <a16:creationId xmlns:a16="http://schemas.microsoft.com/office/drawing/2014/main" id="{7D6E2164-5B37-8B38-0B1A-ED78FDC7E45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74621" y="6108829"/>
                            <a:ext cx="1797290" cy="1800000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FFFF00"/>
                              </a:gs>
                              <a:gs pos="25000">
                                <a:schemeClr val="accent2"/>
                              </a:gs>
                              <a:gs pos="52000">
                                <a:srgbClr val="FF1991"/>
                              </a:gs>
                              <a:gs pos="100000">
                                <a:srgbClr val="6B18DA"/>
                              </a:gs>
                              <a:gs pos="75000">
                                <a:srgbClr val="C72BC0"/>
                              </a:gs>
                            </a:gsLst>
                            <a:path path="circle">
                              <a:fillToRect t="100000" r="100000"/>
                            </a:path>
                            <a:tileRect l="-100000" b="-100000"/>
                          </a:gra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sk-SK"/>
                          </a:p>
                        </p:txBody>
                      </p:sp>
                      <p:sp>
                        <p:nvSpPr>
                          <p:cNvPr id="9" name="Ovál 8">
                            <a:extLst>
                              <a:ext uri="{FF2B5EF4-FFF2-40B4-BE49-F238E27FC236}">
                                <a16:creationId xmlns:a16="http://schemas.microsoft.com/office/drawing/2014/main" id="{62884E71-60F1-E2BB-707B-7AB8325DDCD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633313" y="6108829"/>
                            <a:ext cx="1797290" cy="1800000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FFFF00"/>
                              </a:gs>
                              <a:gs pos="25000">
                                <a:schemeClr val="accent2"/>
                              </a:gs>
                              <a:gs pos="52000">
                                <a:srgbClr val="FF1991"/>
                              </a:gs>
                              <a:gs pos="100000">
                                <a:srgbClr val="6B18DA"/>
                              </a:gs>
                              <a:gs pos="75000">
                                <a:srgbClr val="C72BC0"/>
                              </a:gs>
                            </a:gsLst>
                            <a:path path="circle">
                              <a:fillToRect t="100000" r="100000"/>
                            </a:path>
                            <a:tileRect l="-100000" b="-100000"/>
                          </a:gra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sk-SK"/>
                          </a:p>
                        </p:txBody>
                      </p:sp>
                      <p:sp>
                        <p:nvSpPr>
                          <p:cNvPr id="10" name="Ovál 9">
                            <a:extLst>
                              <a:ext uri="{FF2B5EF4-FFF2-40B4-BE49-F238E27FC236}">
                                <a16:creationId xmlns:a16="http://schemas.microsoft.com/office/drawing/2014/main" id="{59C43763-FE97-D55E-F482-A44676B1B24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057839" y="6108829"/>
                            <a:ext cx="1797290" cy="1800000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FFFF00"/>
                              </a:gs>
                              <a:gs pos="25000">
                                <a:schemeClr val="accent2"/>
                              </a:gs>
                              <a:gs pos="52000">
                                <a:srgbClr val="FF1991"/>
                              </a:gs>
                              <a:gs pos="100000">
                                <a:srgbClr val="6B18DA"/>
                              </a:gs>
                              <a:gs pos="75000">
                                <a:srgbClr val="C72BC0"/>
                              </a:gs>
                            </a:gsLst>
                            <a:path path="circle">
                              <a:fillToRect t="100000" r="100000"/>
                            </a:path>
                            <a:tileRect l="-100000" b="-100000"/>
                          </a:gra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sk-SK"/>
                          </a:p>
                        </p:txBody>
                      </p:sp>
                      <p:sp>
                        <p:nvSpPr>
                          <p:cNvPr id="11" name="Ovál 10">
                            <a:extLst>
                              <a:ext uri="{FF2B5EF4-FFF2-40B4-BE49-F238E27FC236}">
                                <a16:creationId xmlns:a16="http://schemas.microsoft.com/office/drawing/2014/main" id="{F2CF780B-0189-9584-37EC-8BF4301E04C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345576" y="6108829"/>
                            <a:ext cx="1797290" cy="1800000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FFFF00"/>
                              </a:gs>
                              <a:gs pos="25000">
                                <a:schemeClr val="accent2"/>
                              </a:gs>
                              <a:gs pos="52000">
                                <a:srgbClr val="FF1991"/>
                              </a:gs>
                              <a:gs pos="100000">
                                <a:srgbClr val="6B18DA"/>
                              </a:gs>
                              <a:gs pos="75000">
                                <a:srgbClr val="C72BC0"/>
                              </a:gs>
                            </a:gsLst>
                            <a:path path="circle">
                              <a:fillToRect t="100000" r="100000"/>
                            </a:path>
                            <a:tileRect l="-100000" b="-100000"/>
                          </a:gra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sk-SK"/>
                          </a:p>
                        </p:txBody>
                      </p:sp>
                      <p:sp>
                        <p:nvSpPr>
                          <p:cNvPr id="13" name="Ovál 12">
                            <a:extLst>
                              <a:ext uri="{FF2B5EF4-FFF2-40B4-BE49-F238E27FC236}">
                                <a16:creationId xmlns:a16="http://schemas.microsoft.com/office/drawing/2014/main" id="{E8B7A3D3-12D7-093C-DD06-0C8E359E6BF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907701" y="6108829"/>
                            <a:ext cx="1797290" cy="1800000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FFFF00"/>
                              </a:gs>
                              <a:gs pos="25000">
                                <a:schemeClr val="accent2"/>
                              </a:gs>
                              <a:gs pos="52000">
                                <a:srgbClr val="FF1991"/>
                              </a:gs>
                              <a:gs pos="100000">
                                <a:srgbClr val="6B18DA"/>
                              </a:gs>
                              <a:gs pos="75000">
                                <a:srgbClr val="C72BC0"/>
                              </a:gs>
                            </a:gsLst>
                            <a:path path="circle">
                              <a:fillToRect t="100000" r="100000"/>
                            </a:path>
                            <a:tileRect l="-100000" b="-100000"/>
                          </a:gra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sk-SK"/>
                          </a:p>
                        </p:txBody>
                      </p:sp>
                    </p:grpSp>
                    <p:grpSp>
                      <p:nvGrpSpPr>
                        <p:cNvPr id="17" name="Skupina 16">
                          <a:extLst>
                            <a:ext uri="{FF2B5EF4-FFF2-40B4-BE49-F238E27FC236}">
                              <a16:creationId xmlns:a16="http://schemas.microsoft.com/office/drawing/2014/main" id="{E6F6CD54-D330-86C4-DE81-4101815EC80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3253577" y="6147171"/>
                          <a:ext cx="10930370" cy="1737965"/>
                          <a:chOff x="774621" y="6108829"/>
                          <a:chExt cx="10930370" cy="1800000"/>
                        </a:xfrm>
                      </p:grpSpPr>
                      <p:sp>
                        <p:nvSpPr>
                          <p:cNvPr id="19" name="Ovál 18">
                            <a:extLst>
                              <a:ext uri="{FF2B5EF4-FFF2-40B4-BE49-F238E27FC236}">
                                <a16:creationId xmlns:a16="http://schemas.microsoft.com/office/drawing/2014/main" id="{260EBBA4-649D-EE77-C264-AFF79537C53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74621" y="6108829"/>
                            <a:ext cx="1797290" cy="1800000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FFFF00"/>
                              </a:gs>
                              <a:gs pos="25000">
                                <a:schemeClr val="accent2"/>
                              </a:gs>
                              <a:gs pos="52000">
                                <a:srgbClr val="FF1991"/>
                              </a:gs>
                              <a:gs pos="100000">
                                <a:srgbClr val="6B18DA"/>
                              </a:gs>
                              <a:gs pos="75000">
                                <a:srgbClr val="C72BC0"/>
                              </a:gs>
                            </a:gsLst>
                            <a:path path="circle">
                              <a:fillToRect t="100000" r="100000"/>
                            </a:path>
                            <a:tileRect l="-100000" b="-100000"/>
                          </a:gra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sk-SK"/>
                          </a:p>
                        </p:txBody>
                      </p:sp>
                      <p:sp>
                        <p:nvSpPr>
                          <p:cNvPr id="20" name="Ovál 19">
                            <a:extLst>
                              <a:ext uri="{FF2B5EF4-FFF2-40B4-BE49-F238E27FC236}">
                                <a16:creationId xmlns:a16="http://schemas.microsoft.com/office/drawing/2014/main" id="{CE7F05E9-D08F-B795-C911-684A959F4BC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633313" y="6108829"/>
                            <a:ext cx="1797290" cy="1800000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FFFF00"/>
                              </a:gs>
                              <a:gs pos="25000">
                                <a:schemeClr val="accent2"/>
                              </a:gs>
                              <a:gs pos="52000">
                                <a:srgbClr val="FF1991"/>
                              </a:gs>
                              <a:gs pos="100000">
                                <a:srgbClr val="6B18DA"/>
                              </a:gs>
                              <a:gs pos="75000">
                                <a:srgbClr val="C72BC0"/>
                              </a:gs>
                            </a:gsLst>
                            <a:path path="circle">
                              <a:fillToRect t="100000" r="100000"/>
                            </a:path>
                            <a:tileRect l="-100000" b="-100000"/>
                          </a:gra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sk-SK"/>
                          </a:p>
                        </p:txBody>
                      </p:sp>
                      <p:sp>
                        <p:nvSpPr>
                          <p:cNvPr id="21" name="Ovál 20">
                            <a:extLst>
                              <a:ext uri="{FF2B5EF4-FFF2-40B4-BE49-F238E27FC236}">
                                <a16:creationId xmlns:a16="http://schemas.microsoft.com/office/drawing/2014/main" id="{C04115B8-AF4C-B42A-A72E-0361E94F452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057839" y="6108829"/>
                            <a:ext cx="1797290" cy="1800000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FFFF00"/>
                              </a:gs>
                              <a:gs pos="25000">
                                <a:schemeClr val="accent2"/>
                              </a:gs>
                              <a:gs pos="52000">
                                <a:srgbClr val="FF1991"/>
                              </a:gs>
                              <a:gs pos="100000">
                                <a:srgbClr val="6B18DA"/>
                              </a:gs>
                              <a:gs pos="75000">
                                <a:srgbClr val="C72BC0"/>
                              </a:gs>
                            </a:gsLst>
                            <a:path path="circle">
                              <a:fillToRect t="100000" r="100000"/>
                            </a:path>
                            <a:tileRect l="-100000" b="-100000"/>
                          </a:gra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sk-SK"/>
                          </a:p>
                        </p:txBody>
                      </p:sp>
                      <p:sp>
                        <p:nvSpPr>
                          <p:cNvPr id="27" name="Ovál 26">
                            <a:extLst>
                              <a:ext uri="{FF2B5EF4-FFF2-40B4-BE49-F238E27FC236}">
                                <a16:creationId xmlns:a16="http://schemas.microsoft.com/office/drawing/2014/main" id="{1BFEB5A9-7AAC-A265-C7DE-A1B767BC936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345576" y="6108829"/>
                            <a:ext cx="1797290" cy="1800000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FFFF00"/>
                              </a:gs>
                              <a:gs pos="25000">
                                <a:schemeClr val="accent2"/>
                              </a:gs>
                              <a:gs pos="52000">
                                <a:srgbClr val="FF1991"/>
                              </a:gs>
                              <a:gs pos="100000">
                                <a:srgbClr val="6B18DA"/>
                              </a:gs>
                              <a:gs pos="75000">
                                <a:srgbClr val="C72BC0"/>
                              </a:gs>
                            </a:gsLst>
                            <a:path path="circle">
                              <a:fillToRect t="100000" r="100000"/>
                            </a:path>
                            <a:tileRect l="-100000" b="-100000"/>
                          </a:gra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sk-SK"/>
                          </a:p>
                        </p:txBody>
                      </p:sp>
                      <p:sp>
                        <p:nvSpPr>
                          <p:cNvPr id="28" name="Ovál 27">
                            <a:extLst>
                              <a:ext uri="{FF2B5EF4-FFF2-40B4-BE49-F238E27FC236}">
                                <a16:creationId xmlns:a16="http://schemas.microsoft.com/office/drawing/2014/main" id="{6EB0EE01-A223-E840-555D-C318EFD77F4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907701" y="6108829"/>
                            <a:ext cx="1797290" cy="1800000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FFFF00"/>
                              </a:gs>
                              <a:gs pos="25000">
                                <a:schemeClr val="accent2"/>
                              </a:gs>
                              <a:gs pos="52000">
                                <a:srgbClr val="FF1991"/>
                              </a:gs>
                              <a:gs pos="100000">
                                <a:srgbClr val="6B18DA"/>
                              </a:gs>
                              <a:gs pos="75000">
                                <a:srgbClr val="C72BC0"/>
                              </a:gs>
                            </a:gsLst>
                            <a:path path="circle">
                              <a:fillToRect t="100000" r="100000"/>
                            </a:path>
                            <a:tileRect l="-100000" b="-100000"/>
                          </a:gra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sk-SK"/>
                          </a:p>
                        </p:txBody>
                      </p:sp>
                    </p:grpSp>
                  </p:grpSp>
                </p:grpSp>
                <p:sp>
                  <p:nvSpPr>
                    <p:cNvPr id="12" name="Ovál 11">
                      <a:extLst>
                        <a:ext uri="{FF2B5EF4-FFF2-40B4-BE49-F238E27FC236}">
                          <a16:creationId xmlns:a16="http://schemas.microsoft.com/office/drawing/2014/main" id="{7A2CEABF-9C11-4B8E-06DA-4EC1966052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57615" y="230022"/>
                      <a:ext cx="1797290" cy="1737965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FFFF00"/>
                        </a:gs>
                        <a:gs pos="25000">
                          <a:schemeClr val="accent2"/>
                        </a:gs>
                        <a:gs pos="52000">
                          <a:srgbClr val="FF1991"/>
                        </a:gs>
                        <a:gs pos="100000">
                          <a:srgbClr val="6B18DA"/>
                        </a:gs>
                        <a:gs pos="75000">
                          <a:srgbClr val="C72BC0"/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sp>
                  <p:nvSpPr>
                    <p:cNvPr id="47" name="Ovál 46">
                      <a:extLst>
                        <a:ext uri="{FF2B5EF4-FFF2-40B4-BE49-F238E27FC236}">
                          <a16:creationId xmlns:a16="http://schemas.microsoft.com/office/drawing/2014/main" id="{06609B72-9C24-94D7-8654-99510BAD6D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432003" y="230021"/>
                      <a:ext cx="1797290" cy="1737965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FFFF00"/>
                        </a:gs>
                        <a:gs pos="25000">
                          <a:schemeClr val="accent2"/>
                        </a:gs>
                        <a:gs pos="52000">
                          <a:srgbClr val="FF1991"/>
                        </a:gs>
                        <a:gs pos="100000">
                          <a:srgbClr val="6B18DA"/>
                        </a:gs>
                        <a:gs pos="75000">
                          <a:srgbClr val="C72BC0"/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</p:grpSp>
              <p:grpSp>
                <p:nvGrpSpPr>
                  <p:cNvPr id="54" name="Skupina 53">
                    <a:extLst>
                      <a:ext uri="{FF2B5EF4-FFF2-40B4-BE49-F238E27FC236}">
                        <a16:creationId xmlns:a16="http://schemas.microsoft.com/office/drawing/2014/main" id="{45A70D6C-E196-0F13-CDD8-1494E0DEC860}"/>
                      </a:ext>
                    </a:extLst>
                  </p:cNvPr>
                  <p:cNvGrpSpPr/>
                  <p:nvPr/>
                </p:nvGrpSpPr>
                <p:grpSpPr>
                  <a:xfrm>
                    <a:off x="1368222" y="2024871"/>
                    <a:ext cx="37631664" cy="810099"/>
                    <a:chOff x="1368222" y="2024871"/>
                    <a:chExt cx="37631664" cy="810099"/>
                  </a:xfrm>
                </p:grpSpPr>
                <p:grpSp>
                  <p:nvGrpSpPr>
                    <p:cNvPr id="56" name="Skupina 55">
                      <a:extLst>
                        <a:ext uri="{FF2B5EF4-FFF2-40B4-BE49-F238E27FC236}">
                          <a16:creationId xmlns:a16="http://schemas.microsoft.com/office/drawing/2014/main" id="{12733519-A5F0-7097-2237-7FB74CD620F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68222" y="2024871"/>
                      <a:ext cx="33093368" cy="810099"/>
                      <a:chOff x="1368222" y="2024871"/>
                      <a:chExt cx="33093368" cy="810099"/>
                    </a:xfrm>
                  </p:grpSpPr>
                  <p:grpSp>
                    <p:nvGrpSpPr>
                      <p:cNvPr id="51" name="Skupina 50">
                        <a:extLst>
                          <a:ext uri="{FF2B5EF4-FFF2-40B4-BE49-F238E27FC236}">
                            <a16:creationId xmlns:a16="http://schemas.microsoft.com/office/drawing/2014/main" id="{FCCEBBC6-5125-32BB-853E-E3881E0706E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998608" y="2024871"/>
                        <a:ext cx="28462982" cy="810099"/>
                        <a:chOff x="5998608" y="2024871"/>
                        <a:chExt cx="28462982" cy="810099"/>
                      </a:xfrm>
                    </p:grpSpPr>
                    <p:sp>
                      <p:nvSpPr>
                        <p:cNvPr id="33" name="Podnadpis 2">
                          <a:extLst>
                            <a:ext uri="{FF2B5EF4-FFF2-40B4-BE49-F238E27FC236}">
                              <a16:creationId xmlns:a16="http://schemas.microsoft.com/office/drawing/2014/main" id="{6563D9AE-169B-6166-D4E7-2AFFBC93DE5A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5998608" y="2053210"/>
                          <a:ext cx="1344879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Monika </a:t>
                          </a:r>
                          <a:r>
                            <a:rPr lang="sk-SK" sz="1800" dirty="0" err="1"/>
                            <a:t>Adameková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34" name="Podnadpis 2">
                          <a:extLst>
                            <a:ext uri="{FF2B5EF4-FFF2-40B4-BE49-F238E27FC236}">
                              <a16:creationId xmlns:a16="http://schemas.microsoft.com/office/drawing/2014/main" id="{93774FBE-FC34-7326-87BA-07FE7DB2E44F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8289150" y="2044195"/>
                          <a:ext cx="1214004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Júlia </a:t>
                          </a:r>
                          <a:r>
                            <a:rPr lang="sk-SK" sz="1800" dirty="0" err="1"/>
                            <a:t>Borošková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35" name="Podnadpis 2">
                          <a:extLst>
                            <a:ext uri="{FF2B5EF4-FFF2-40B4-BE49-F238E27FC236}">
                              <a16:creationId xmlns:a16="http://schemas.microsoft.com/office/drawing/2014/main" id="{81AEA973-693E-C1B4-8408-D82E942B5C7E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10445093" y="2053210"/>
                          <a:ext cx="1434563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Lenka </a:t>
                          </a:r>
                          <a:r>
                            <a:rPr lang="sk-SK" sz="1800" dirty="0" err="1"/>
                            <a:t>Bubelínyová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36" name="Podnadpis 2">
                          <a:extLst>
                            <a:ext uri="{FF2B5EF4-FFF2-40B4-BE49-F238E27FC236}">
                              <a16:creationId xmlns:a16="http://schemas.microsoft.com/office/drawing/2014/main" id="{365FF5A6-8A3C-D788-26E0-E08B841C0153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12678683" y="2026418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Laura </a:t>
                          </a:r>
                          <a:r>
                            <a:rPr lang="sk-SK" sz="1800" dirty="0" err="1"/>
                            <a:t>Giertlová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37" name="Podnadpis 2">
                          <a:extLst>
                            <a:ext uri="{FF2B5EF4-FFF2-40B4-BE49-F238E27FC236}">
                              <a16:creationId xmlns:a16="http://schemas.microsoft.com/office/drawing/2014/main" id="{13F0C504-D363-CEB3-C7DB-2425557A1186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14951391" y="2074659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Lucia </a:t>
                          </a:r>
                          <a:r>
                            <a:rPr lang="sk-SK" sz="1800" dirty="0" err="1"/>
                            <a:t>Guzmová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38" name="Podnadpis 2">
                          <a:extLst>
                            <a:ext uri="{FF2B5EF4-FFF2-40B4-BE49-F238E27FC236}">
                              <a16:creationId xmlns:a16="http://schemas.microsoft.com/office/drawing/2014/main" id="{74D2BE1F-983F-6EAA-FB13-D8B0336EAF90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17250558" y="2024873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Alžbeta </a:t>
                          </a:r>
                          <a:r>
                            <a:rPr lang="sk-SK" sz="1800" dirty="0" err="1"/>
                            <a:t>Chmelková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39" name="Podnadpis 2">
                          <a:extLst>
                            <a:ext uri="{FF2B5EF4-FFF2-40B4-BE49-F238E27FC236}">
                              <a16:creationId xmlns:a16="http://schemas.microsoft.com/office/drawing/2014/main" id="{731ADC60-557C-2F84-AF07-62AF7369B6FC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19538295" y="2035693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 err="1"/>
                            <a:t>Zoja</a:t>
                          </a:r>
                          <a:r>
                            <a:rPr lang="sk-SK" sz="1800" dirty="0"/>
                            <a:t> </a:t>
                          </a:r>
                          <a:r>
                            <a:rPr lang="sk-SK" sz="1800" dirty="0" err="1"/>
                            <a:t>Jurčiaková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40" name="Podnadpis 2">
                          <a:extLst>
                            <a:ext uri="{FF2B5EF4-FFF2-40B4-BE49-F238E27FC236}">
                              <a16:creationId xmlns:a16="http://schemas.microsoft.com/office/drawing/2014/main" id="{8E9BDB9F-87C9-4EA1-544F-983E35415362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1802203" y="2058321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Hana </a:t>
                          </a:r>
                          <a:r>
                            <a:rPr lang="sk-SK" sz="1800" dirty="0" err="1"/>
                            <a:t>Kobelová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41" name="Podnadpis 2">
                          <a:extLst>
                            <a:ext uri="{FF2B5EF4-FFF2-40B4-BE49-F238E27FC236}">
                              <a16:creationId xmlns:a16="http://schemas.microsoft.com/office/drawing/2014/main" id="{D8D012BB-A2E3-CA89-202B-535A800182A8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4085342" y="2035693"/>
                          <a:ext cx="1126900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Marko Kuvik</a:t>
                          </a:r>
                        </a:p>
                      </p:txBody>
                    </p:sp>
                    <p:sp>
                      <p:nvSpPr>
                        <p:cNvPr id="42" name="Podnadpis 2">
                          <a:extLst>
                            <a:ext uri="{FF2B5EF4-FFF2-40B4-BE49-F238E27FC236}">
                              <a16:creationId xmlns:a16="http://schemas.microsoft.com/office/drawing/2014/main" id="{2021D964-9DF0-99AB-E7E8-AB7BEB032D3B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6274202" y="2044195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Jana </a:t>
                          </a:r>
                          <a:r>
                            <a:rPr lang="sk-SK" sz="1800" dirty="0" err="1"/>
                            <a:t>Máliková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43" name="Podnadpis 2">
                          <a:extLst>
                            <a:ext uri="{FF2B5EF4-FFF2-40B4-BE49-F238E27FC236}">
                              <a16:creationId xmlns:a16="http://schemas.microsoft.com/office/drawing/2014/main" id="{5031627D-E2E2-ADA4-AEF4-9A632603502C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8565538" y="2024871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Timea </a:t>
                          </a:r>
                          <a:r>
                            <a:rPr lang="sk-SK" sz="1800" dirty="0" err="1"/>
                            <a:t>Mecková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44" name="Podnadpis 2">
                          <a:extLst>
                            <a:ext uri="{FF2B5EF4-FFF2-40B4-BE49-F238E27FC236}">
                              <a16:creationId xmlns:a16="http://schemas.microsoft.com/office/drawing/2014/main" id="{1D4B0271-C9C9-CB1B-349D-016ECB232C4B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30849676" y="2044195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Juliana </a:t>
                          </a:r>
                          <a:r>
                            <a:rPr lang="sk-SK" sz="1800" dirty="0" err="1"/>
                            <a:t>Papáčová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45" name="Podnadpis 2">
                          <a:extLst>
                            <a:ext uri="{FF2B5EF4-FFF2-40B4-BE49-F238E27FC236}">
                              <a16:creationId xmlns:a16="http://schemas.microsoft.com/office/drawing/2014/main" id="{2402626E-13EC-9FEF-CE01-7056875EF34A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33123114" y="2044195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Natália </a:t>
                          </a:r>
                          <a:r>
                            <a:rPr lang="sk-SK" sz="1800" dirty="0" err="1"/>
                            <a:t>Petrušková</a:t>
                          </a:r>
                          <a:endParaRPr lang="sk-SK" sz="1800" dirty="0"/>
                        </a:p>
                      </p:txBody>
                    </p:sp>
                  </p:grpSp>
                  <p:sp>
                    <p:nvSpPr>
                      <p:cNvPr id="52" name="Podnadpis 2">
                        <a:extLst>
                          <a:ext uri="{FF2B5EF4-FFF2-40B4-BE49-F238E27FC236}">
                            <a16:creationId xmlns:a16="http://schemas.microsoft.com/office/drawing/2014/main" id="{36BAD255-D0A1-BF6E-D61E-D6E432F9961B}"/>
                          </a:ext>
                        </a:extLst>
                      </p:cNvPr>
                      <p:cNvSpPr txBox="1">
                        <a:spLocks/>
                      </p:cNvSpPr>
                      <p:nvPr/>
                    </p:nvSpPr>
                    <p:spPr>
                      <a:xfrm>
                        <a:off x="1368222" y="2045289"/>
                        <a:ext cx="1338476" cy="760311"/>
                      </a:xfrm>
                      <a:prstGeom prst="rect">
                        <a:avLst/>
                      </a:prstGeom>
                    </p:spPr>
                    <p:txBody>
                      <a:bodyPr vert="horz" lIns="91440" tIns="45720" rIns="91440" bIns="45720" rtlCol="0">
                        <a:normAutofit/>
                      </a:bodyPr>
                      <a:lstStyle>
                        <a:lvl1pPr marL="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1000"/>
                          </a:spcBef>
                          <a:buFont typeface="Arial" panose="020B0604020202020204" pitchFamily="34" charset="0"/>
                          <a:buNone/>
                          <a:defRPr sz="24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20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r>
                          <a:rPr lang="sk-SK" sz="1800" dirty="0"/>
                          <a:t>Miroslava Štefániková</a:t>
                        </a:r>
                      </a:p>
                    </p:txBody>
                  </p:sp>
                  <p:sp>
                    <p:nvSpPr>
                      <p:cNvPr id="55" name="Podnadpis 2">
                        <a:extLst>
                          <a:ext uri="{FF2B5EF4-FFF2-40B4-BE49-F238E27FC236}">
                            <a16:creationId xmlns:a16="http://schemas.microsoft.com/office/drawing/2014/main" id="{F8EEB11E-A49C-8B8C-9245-3695FD39B73A}"/>
                          </a:ext>
                        </a:extLst>
                      </p:cNvPr>
                      <p:cNvSpPr txBox="1">
                        <a:spLocks/>
                      </p:cNvSpPr>
                      <p:nvPr/>
                    </p:nvSpPr>
                    <p:spPr>
                      <a:xfrm>
                        <a:off x="3640010" y="2071242"/>
                        <a:ext cx="1338476" cy="760311"/>
                      </a:xfrm>
                      <a:prstGeom prst="rect">
                        <a:avLst/>
                      </a:prstGeom>
                    </p:spPr>
                    <p:txBody>
                      <a:bodyPr vert="horz" lIns="91440" tIns="45720" rIns="91440" bIns="45720" rtlCol="0">
                        <a:normAutofit/>
                      </a:bodyPr>
                      <a:lstStyle>
                        <a:lvl1pPr marL="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1000"/>
                          </a:spcBef>
                          <a:buFont typeface="Arial" panose="020B0604020202020204" pitchFamily="34" charset="0"/>
                          <a:buNone/>
                          <a:defRPr sz="24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20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None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r>
                          <a:rPr lang="sk-SK" sz="1800" dirty="0"/>
                          <a:t>Miriam </a:t>
                        </a:r>
                        <a:r>
                          <a:rPr lang="sk-SK" sz="1800" dirty="0" err="1"/>
                          <a:t>Kubinská</a:t>
                        </a:r>
                        <a:endParaRPr lang="sk-SK" sz="1800" dirty="0"/>
                      </a:p>
                    </p:txBody>
                  </p:sp>
                </p:grpSp>
                <p:sp>
                  <p:nvSpPr>
                    <p:cNvPr id="49" name="Podnadpis 2">
                      <a:extLst>
                        <a:ext uri="{FF2B5EF4-FFF2-40B4-BE49-F238E27FC236}">
                          <a16:creationId xmlns:a16="http://schemas.microsoft.com/office/drawing/2014/main" id="{8E6ECA2A-3612-BCEC-9DC5-02DD3A2B95F4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35387022" y="2053210"/>
                      <a:ext cx="1338476" cy="760311"/>
                    </a:xfrm>
                    <a:prstGeom prst="rect">
                      <a:avLst/>
                    </a:prstGeom>
                    <a:noFill/>
                  </p:spPr>
                  <p:txBody>
                    <a:bodyPr vert="horz" lIns="91440" tIns="45720" rIns="91440" bIns="45720" rtlCol="0">
                      <a:normAutofit/>
                    </a:bodyPr>
                    <a:lstStyle>
                      <a:lvl1pPr mar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sk-SK" sz="1800" dirty="0"/>
                        <a:t>Dorota Slivková</a:t>
                      </a:r>
                    </a:p>
                  </p:txBody>
                </p:sp>
                <p:sp>
                  <p:nvSpPr>
                    <p:cNvPr id="50" name="Podnadpis 2">
                      <a:extLst>
                        <a:ext uri="{FF2B5EF4-FFF2-40B4-BE49-F238E27FC236}">
                          <a16:creationId xmlns:a16="http://schemas.microsoft.com/office/drawing/2014/main" id="{7BC1E856-6A2C-646C-AD18-A4B246639290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37661410" y="2053210"/>
                      <a:ext cx="1338476" cy="760311"/>
                    </a:xfrm>
                    <a:prstGeom prst="rect">
                      <a:avLst/>
                    </a:prstGeom>
                    <a:noFill/>
                  </p:spPr>
                  <p:txBody>
                    <a:bodyPr vert="horz" lIns="91440" tIns="45720" rIns="91440" bIns="45720" rtlCol="0">
                      <a:normAutofit/>
                    </a:bodyPr>
                    <a:lstStyle>
                      <a:lvl1pPr mar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sk-SK" sz="1800" dirty="0"/>
                        <a:t>Miroslav  </a:t>
                      </a:r>
                      <a:r>
                        <a:rPr lang="sk-SK" sz="1800" dirty="0" err="1"/>
                        <a:t>Szépessy</a:t>
                      </a:r>
                      <a:endParaRPr lang="sk-SK" sz="1800" dirty="0"/>
                    </a:p>
                  </p:txBody>
                </p:sp>
              </p:grpSp>
            </p:grpSp>
            <p:pic>
              <p:nvPicPr>
                <p:cNvPr id="84" name="Obrázok 83">
                  <a:extLst>
                    <a:ext uri="{FF2B5EF4-FFF2-40B4-BE49-F238E27FC236}">
                      <a16:creationId xmlns:a16="http://schemas.microsoft.com/office/drawing/2014/main" id="{5C56062A-3D79-EE2C-DD31-1CC18FEE4F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r="-252"/>
                <a:stretch/>
              </p:blipFill>
              <p:spPr>
                <a:xfrm>
                  <a:off x="1116549" y="278396"/>
                  <a:ext cx="1627200" cy="1627200"/>
                </a:xfrm>
                <a:prstGeom prst="ellipse">
                  <a:avLst/>
                </a:prstGeom>
              </p:spPr>
            </p:pic>
          </p:grpSp>
          <p:pic>
            <p:nvPicPr>
              <p:cNvPr id="76" name="Obrázok 75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A8A3AB48-1BE6-531A-F874-8E3ED6B003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7386064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86" name="Obrázok 85">
                <a:extLst>
                  <a:ext uri="{FF2B5EF4-FFF2-40B4-BE49-F238E27FC236}">
                    <a16:creationId xmlns:a16="http://schemas.microsoft.com/office/drawing/2014/main" id="{38EA283C-B2F3-EEFB-6DD9-03C15FF68A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8277375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87" name="Obrázok 86">
                <a:extLst>
                  <a:ext uri="{FF2B5EF4-FFF2-40B4-BE49-F238E27FC236}">
                    <a16:creationId xmlns:a16="http://schemas.microsoft.com/office/drawing/2014/main" id="{B1661C05-5CDF-47DB-9B6B-1B9DFA2C399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210111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88" name="Obrázok 87">
                <a:extLst>
                  <a:ext uri="{FF2B5EF4-FFF2-40B4-BE49-F238E27FC236}">
                    <a16:creationId xmlns:a16="http://schemas.microsoft.com/office/drawing/2014/main" id="{AA03F688-A0B2-D67D-121B-D625E78CA9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2837288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89" name="Obrázok 88">
                <a:extLst>
                  <a:ext uri="{FF2B5EF4-FFF2-40B4-BE49-F238E27FC236}">
                    <a16:creationId xmlns:a16="http://schemas.microsoft.com/office/drawing/2014/main" id="{43D8190F-D2FB-0365-886B-CD12BE994D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652401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90" name="Obrázok 89">
                <a:extLst>
                  <a:ext uri="{FF2B5EF4-FFF2-40B4-BE49-F238E27FC236}">
                    <a16:creationId xmlns:a16="http://schemas.microsoft.com/office/drawing/2014/main" id="{FD954B15-A60F-56DB-D1A5-02E50C6C2C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397242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91" name="Obrázok 90">
                <a:extLst>
                  <a:ext uri="{FF2B5EF4-FFF2-40B4-BE49-F238E27FC236}">
                    <a16:creationId xmlns:a16="http://schemas.microsoft.com/office/drawing/2014/main" id="{5EC013EF-FE9F-F4FB-F3DA-D4EC791B5E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3699716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92" name="Obrázok 91">
                <a:extLst>
                  <a:ext uri="{FF2B5EF4-FFF2-40B4-BE49-F238E27FC236}">
                    <a16:creationId xmlns:a16="http://schemas.microsoft.com/office/drawing/2014/main" id="{6F6ED525-88B1-E691-4153-3A04C8565E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4667215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93" name="Obrázok 92">
                <a:extLst>
                  <a:ext uri="{FF2B5EF4-FFF2-40B4-BE49-F238E27FC236}">
                    <a16:creationId xmlns:a16="http://schemas.microsoft.com/office/drawing/2014/main" id="{99F6CF27-49F7-C337-E894-CCFBF63605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940138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94" name="Obrázok 93">
                <a:extLst>
                  <a:ext uri="{FF2B5EF4-FFF2-40B4-BE49-F238E27FC236}">
                    <a16:creationId xmlns:a16="http://schemas.microsoft.com/office/drawing/2014/main" id="{61A65DC8-9ADD-B438-69B1-C5EAE1C983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1525907" y="246357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95" name="Obrázok 94">
                <a:extLst>
                  <a:ext uri="{FF2B5EF4-FFF2-40B4-BE49-F238E27FC236}">
                    <a16:creationId xmlns:a16="http://schemas.microsoft.com/office/drawing/2014/main" id="{A2478F87-0C70-AF96-907E-C8253C48E9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9251519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96" name="Obrázok 95">
                <a:extLst>
                  <a:ext uri="{FF2B5EF4-FFF2-40B4-BE49-F238E27FC236}">
                    <a16:creationId xmlns:a16="http://schemas.microsoft.com/office/drawing/2014/main" id="{8619520B-911D-C1D6-4869-7DA3732669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6959367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97" name="Obrázok 96">
                <a:extLst>
                  <a:ext uri="{FF2B5EF4-FFF2-40B4-BE49-F238E27FC236}">
                    <a16:creationId xmlns:a16="http://schemas.microsoft.com/office/drawing/2014/main" id="{70E63907-4E3B-29EF-54EE-15B3A99F3F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0562900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98" name="Obrázok 97">
                <a:extLst>
                  <a:ext uri="{FF2B5EF4-FFF2-40B4-BE49-F238E27FC236}">
                    <a16:creationId xmlns:a16="http://schemas.microsoft.com/office/drawing/2014/main" id="{231383C5-00F5-8CE9-3FDD-44275241BB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996360" y="24410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99" name="Obrázok 98">
                <a:hlinkClick r:id="rId24" action="ppaction://hlinksldjump"/>
                <a:extLst>
                  <a:ext uri="{FF2B5EF4-FFF2-40B4-BE49-F238E27FC236}">
                    <a16:creationId xmlns:a16="http://schemas.microsoft.com/office/drawing/2014/main" id="{10BC89CF-7D50-B89E-B1C4-201088B745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5111676" y="244106"/>
                <a:ext cx="1627200" cy="1627200"/>
              </a:xfrm>
              <a:prstGeom prst="ellipse">
                <a:avLst/>
              </a:prstGeom>
            </p:spPr>
          </p:pic>
        </p:grpSp>
        <p:pic>
          <p:nvPicPr>
            <p:cNvPr id="101" name="Obrázok 100">
              <a:extLst>
                <a:ext uri="{FF2B5EF4-FFF2-40B4-BE49-F238E27FC236}">
                  <a16:creationId xmlns:a16="http://schemas.microsoft.com/office/drawing/2014/main" id="{6A7983BD-BD62-50E3-E684-83EF1C709E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06"/>
            <a:stretch/>
          </p:blipFill>
          <p:spPr>
            <a:xfrm>
              <a:off x="3360657" y="255536"/>
              <a:ext cx="1627200" cy="1627200"/>
            </a:xfrm>
            <a:prstGeom prst="ellipse">
              <a:avLst/>
            </a:prstGeom>
          </p:spPr>
        </p:pic>
      </p:grpSp>
      <p:pic>
        <p:nvPicPr>
          <p:cNvPr id="105" name="Obrázok 104">
            <a:extLst>
              <a:ext uri="{FF2B5EF4-FFF2-40B4-BE49-F238E27FC236}">
                <a16:creationId xmlns:a16="http://schemas.microsoft.com/office/drawing/2014/main" id="{001F703B-1558-6635-A4B5-D09B7F891739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0414" y="3667782"/>
            <a:ext cx="3886194" cy="3190218"/>
          </a:xfrm>
          <a:prstGeom prst="rect">
            <a:avLst/>
          </a:prstGeom>
        </p:spPr>
      </p:pic>
      <p:pic>
        <p:nvPicPr>
          <p:cNvPr id="106" name="Obrázok 105">
            <a:extLst>
              <a:ext uri="{FF2B5EF4-FFF2-40B4-BE49-F238E27FC236}">
                <a16:creationId xmlns:a16="http://schemas.microsoft.com/office/drawing/2014/main" id="{21A1337B-9E25-2BC7-4DC8-54E20F70BC06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7716" y="3676798"/>
            <a:ext cx="3474284" cy="3181202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AAE19E0A-C147-AB59-6AB1-A3B232D8BA32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3"/>
          <a:stretch/>
        </p:blipFill>
        <p:spPr>
          <a:xfrm>
            <a:off x="139844" y="5710789"/>
            <a:ext cx="486804" cy="486804"/>
          </a:xfrm>
          <a:prstGeom prst="ellipse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4BA3CCD3-6F55-94FA-07B5-3B82033060E9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email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289" y="3676796"/>
            <a:ext cx="3980175" cy="318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72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E24FA4-D625-2FFD-ABD4-36937304D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58" y="2841271"/>
            <a:ext cx="5917027" cy="1345694"/>
          </a:xfrm>
        </p:spPr>
        <p:txBody>
          <a:bodyPr>
            <a:normAutofit fontScale="90000"/>
          </a:bodyPr>
          <a:lstStyle/>
          <a:p>
            <a:pPr algn="ctr"/>
            <a:r>
              <a:rPr lang="sk-SK" sz="5400" b="1" dirty="0">
                <a:latin typeface="+mn-lt"/>
              </a:rPr>
              <a:t>Mgr. Miroslava Štefániková</a:t>
            </a:r>
            <a:br>
              <a:rPr lang="sk-SK" sz="3200" dirty="0"/>
            </a:br>
            <a:endParaRPr lang="sk-SK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9A7D41E-AAEC-1E20-880E-E39087E31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01790" y="3820812"/>
            <a:ext cx="2417762" cy="537210"/>
          </a:xfrm>
        </p:spPr>
        <p:txBody>
          <a:bodyPr>
            <a:normAutofit/>
          </a:bodyPr>
          <a:lstStyle/>
          <a:p>
            <a:r>
              <a:rPr lang="sk-SK" sz="2800" dirty="0"/>
              <a:t>riaditeľka školy</a:t>
            </a:r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4B663F81-1ACC-6A55-D084-A6C8CED06A35}"/>
              </a:ext>
            </a:extLst>
          </p:cNvPr>
          <p:cNvSpPr/>
          <p:nvPr/>
        </p:nvSpPr>
        <p:spPr>
          <a:xfrm>
            <a:off x="1016046" y="525899"/>
            <a:ext cx="5234798" cy="6024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95022" dist="163787" dir="2700000">
              <a:prstClr val="black">
                <a:alpha val="24211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BA84E4E0-FE01-C3AA-EBDA-A5BB8A9916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2"/>
          <a:stretch/>
        </p:blipFill>
        <p:spPr>
          <a:xfrm>
            <a:off x="1505168" y="744969"/>
            <a:ext cx="4346991" cy="5027341"/>
          </a:xfrm>
          <a:prstGeom prst="rect">
            <a:avLst/>
          </a:prstGeom>
        </p:spPr>
      </p:pic>
      <p:grpSp>
        <p:nvGrpSpPr>
          <p:cNvPr id="21" name="Skupina 20">
            <a:extLst>
              <a:ext uri="{FF2B5EF4-FFF2-40B4-BE49-F238E27FC236}">
                <a16:creationId xmlns:a16="http://schemas.microsoft.com/office/drawing/2014/main" id="{651518F9-26A5-F429-6464-CE724B66FC2F}"/>
              </a:ext>
            </a:extLst>
          </p:cNvPr>
          <p:cNvGrpSpPr/>
          <p:nvPr/>
        </p:nvGrpSpPr>
        <p:grpSpPr>
          <a:xfrm>
            <a:off x="87881" y="712155"/>
            <a:ext cx="674947" cy="5838719"/>
            <a:chOff x="87881" y="712155"/>
            <a:chExt cx="674947" cy="5838719"/>
          </a:xfrm>
        </p:grpSpPr>
        <p:pic>
          <p:nvPicPr>
            <p:cNvPr id="22" name="Obrázok 21">
              <a:extLst>
                <a:ext uri="{FF2B5EF4-FFF2-40B4-BE49-F238E27FC236}">
                  <a16:creationId xmlns:a16="http://schemas.microsoft.com/office/drawing/2014/main" id="{62CFB7BA-93E4-DF7E-C79C-FD89380DAA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843" b="80392" l="8889" r="87778">
                          <a14:foregroundMark x1="10000" y1="68627" x2="10000" y2="68627"/>
                          <a14:foregroundMark x1="24444" y1="81373" x2="24444" y2="81373"/>
                          <a14:foregroundMark x1="41111" y1="61765" x2="41111" y2="61765"/>
                          <a14:foregroundMark x1="13725" y1="29310" x2="13725" y2="29310"/>
                          <a14:foregroundMark x1="15686" y1="31034" x2="15686" y2="31034"/>
                          <a14:backgroundMark x1="58824" y1="50000" x2="58824" y2="50000"/>
                          <a14:backgroundMark x1="66667" y1="31034" x2="66667" y2="31034"/>
                          <a14:backgroundMark x1="47059" y1="29310" x2="47059" y2="29310"/>
                          <a14:backgroundMark x1="19608" y1="32759" x2="19608" y2="32759"/>
                          <a14:backgroundMark x1="25490" y1="29310" x2="25490" y2="29310"/>
                          <a14:backgroundMark x1="11765" y1="84483" x2="11765" y2="844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559" y="4572975"/>
              <a:ext cx="486011" cy="548480"/>
            </a:xfrm>
            <a:prstGeom prst="rect">
              <a:avLst/>
            </a:prstGeom>
          </p:spPr>
        </p:pic>
        <p:pic>
          <p:nvPicPr>
            <p:cNvPr id="23" name="Obrázok 22">
              <a:extLst>
                <a:ext uri="{FF2B5EF4-FFF2-40B4-BE49-F238E27FC236}">
                  <a16:creationId xmlns:a16="http://schemas.microsoft.com/office/drawing/2014/main" id="{A4EB5454-A13B-8488-28F8-615E07C5AA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329" b="89873" l="8046" r="88506">
                          <a14:foregroundMark x1="39080" y1="48101" x2="39080" y2="48101"/>
                          <a14:foregroundMark x1="87356" y1="65823" x2="87356" y2="65823"/>
                          <a14:foregroundMark x1="81609" y1="65823" x2="81609" y2="65823"/>
                          <a14:foregroundMark x1="57471" y1="13924" x2="57471" y2="13924"/>
                          <a14:foregroundMark x1="39080" y1="13924" x2="39080" y2="13924"/>
                          <a14:foregroundMark x1="44828" y1="7595" x2="44828" y2="7595"/>
                          <a14:backgroundMark x1="32609" y1="33333" x2="32609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4091" y="3314093"/>
              <a:ext cx="440525" cy="400050"/>
            </a:xfrm>
            <a:prstGeom prst="rect">
              <a:avLst/>
            </a:prstGeom>
          </p:spPr>
        </p:pic>
        <p:pic>
          <p:nvPicPr>
            <p:cNvPr id="24" name="Obrázok 23">
              <a:extLst>
                <a:ext uri="{FF2B5EF4-FFF2-40B4-BE49-F238E27FC236}">
                  <a16:creationId xmlns:a16="http://schemas.microsoft.com/office/drawing/2014/main" id="{972BB8B7-6B8D-C63F-754F-A29B24BC7B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974" b="88462" l="10204" r="887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6768" y="2023833"/>
              <a:ext cx="502107" cy="425010"/>
            </a:xfrm>
            <a:prstGeom prst="rect">
              <a:avLst/>
            </a:prstGeom>
          </p:spPr>
        </p:pic>
        <p:pic>
          <p:nvPicPr>
            <p:cNvPr id="25" name="Obrázok 24">
              <a:extLst>
                <a:ext uri="{FF2B5EF4-FFF2-40B4-BE49-F238E27FC236}">
                  <a16:creationId xmlns:a16="http://schemas.microsoft.com/office/drawing/2014/main" id="{33129758-0EC5-C78F-87D5-B1B768F6F4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8889" b="88889" l="9848" r="89394">
                          <a14:foregroundMark x1="43182" y1="17778" x2="43182" y2="17778"/>
                          <a14:foregroundMark x1="43182" y1="35556" x2="43182" y2="35556"/>
                          <a14:foregroundMark x1="43182" y1="28889" x2="43182" y2="28889"/>
                          <a14:foregroundMark x1="43182" y1="28889" x2="43182" y2="28889"/>
                          <a14:foregroundMark x1="41667" y1="24444" x2="41667" y2="2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881" y="6320790"/>
              <a:ext cx="674947" cy="230084"/>
            </a:xfrm>
            <a:prstGeom prst="rect">
              <a:avLst/>
            </a:prstGeom>
          </p:spPr>
        </p:pic>
        <p:pic>
          <p:nvPicPr>
            <p:cNvPr id="26" name="Obrázok 25">
              <a:extLst>
                <a:ext uri="{FF2B5EF4-FFF2-40B4-BE49-F238E27FC236}">
                  <a16:creationId xmlns:a16="http://schemas.microsoft.com/office/drawing/2014/main" id="{2AFBECBD-832E-3AFD-6107-10CFBEC063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4302" y="5772310"/>
              <a:ext cx="440526" cy="440526"/>
            </a:xfrm>
            <a:prstGeom prst="ellipse">
              <a:avLst/>
            </a:prstGeom>
          </p:spPr>
        </p:pic>
        <p:pic>
          <p:nvPicPr>
            <p:cNvPr id="27" name="Obrázok 26">
              <a:extLst>
                <a:ext uri="{FF2B5EF4-FFF2-40B4-BE49-F238E27FC236}">
                  <a16:creationId xmlns:a16="http://schemas.microsoft.com/office/drawing/2014/main" id="{18DF0E6F-3DD7-5D81-1F08-7D8A66EC9D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8989" b="87640" l="7955" r="89773">
                          <a14:foregroundMark x1="7955" y1="67416" x2="7955" y2="674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973" y="712155"/>
              <a:ext cx="502107" cy="502471"/>
            </a:xfrm>
            <a:prstGeom prst="rect">
              <a:avLst/>
            </a:prstGeom>
          </p:spPr>
        </p:pic>
      </p:grpSp>
      <p:pic>
        <p:nvPicPr>
          <p:cNvPr id="28" name="Obrázok 27">
            <a:extLst>
              <a:ext uri="{FF2B5EF4-FFF2-40B4-BE49-F238E27FC236}">
                <a16:creationId xmlns:a16="http://schemas.microsoft.com/office/drawing/2014/main" id="{83622B7E-C7DF-616B-09A2-C6EE4C236950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163" b="87755" l="3853" r="93761">
                        <a14:foregroundMark x1="8803" y1="48571" x2="8803" y2="48571"/>
                        <a14:foregroundMark x1="94017" y1="68571" x2="94017" y2="68571"/>
                        <a14:foregroundMark x1="6972" y1="30612" x2="6972" y2="30612"/>
                        <a14:foregroundMark x1="8624" y1="61224" x2="8624" y2="61224"/>
                        <a14:foregroundMark x1="6972" y1="77551" x2="6972" y2="77551"/>
                        <a14:foregroundMark x1="4954" y1="71429" x2="4954" y2="71429"/>
                        <a14:foregroundMark x1="5505" y1="69388" x2="5505" y2="69388"/>
                        <a14:foregroundMark x1="3853" y1="42857" x2="3853" y2="42857"/>
                        <a14:foregroundMark x1="4220" y1="34694" x2="4220" y2="34694"/>
                        <a14:foregroundMark x1="7523" y1="32653" x2="7523" y2="32653"/>
                        <a14:foregroundMark x1="8807" y1="38776" x2="8807" y2="38776"/>
                        <a14:foregroundMark x1="19083" y1="65306" x2="19083" y2="65306"/>
                        <a14:foregroundMark x1="18716" y1="44898" x2="18716" y2="44898"/>
                        <a14:foregroundMark x1="17064" y1="30612" x2="17064" y2="30612"/>
                        <a14:foregroundMark x1="14495" y1="38776" x2="14495" y2="38776"/>
                        <a14:foregroundMark x1="18716" y1="38776" x2="18716" y2="38776"/>
                        <a14:foregroundMark x1="26239" y1="57143" x2="26239" y2="57143"/>
                        <a14:foregroundMark x1="26972" y1="30612" x2="26972" y2="30612"/>
                        <a14:foregroundMark x1="18899" y1="57143" x2="18899" y2="57143"/>
                        <a14:foregroundMark x1="3670" y1="44898" x2="3670" y2="44898"/>
                        <a14:foregroundMark x1="90275" y1="57143" x2="90275" y2="57143"/>
                        <a14:backgroundMark x1="6154" y1="67619" x2="6154" y2="67619"/>
                        <a14:backgroundMark x1="5321" y1="46939" x2="5321" y2="46939"/>
                        <a14:backgroundMark x1="26422" y1="40816" x2="26422" y2="40816"/>
                        <a14:backgroundMark x1="88807" y1="77551" x2="88807" y2="77551"/>
                        <a14:backgroundMark x1="88991" y1="81633" x2="88991" y2="81633"/>
                        <a14:backgroundMark x1="89174" y1="77551" x2="89541" y2="77551"/>
                        <a14:backgroundMark x1="18349" y1="57143" x2="18349" y2="57143"/>
                        <a14:backgroundMark x1="18532" y1="57143" x2="18532" y2="57143"/>
                        <a14:backgroundMark x1="18532" y1="57143" x2="18899" y2="46939"/>
                        <a14:backgroundMark x1="8624" y1="48980" x2="8624" y2="48980"/>
                        <a14:backgroundMark x1="8624" y1="46939" x2="8257" y2="46939"/>
                        <a14:backgroundMark x1="4587" y1="40816" x2="4037" y2="4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315" y="5924093"/>
            <a:ext cx="5251259" cy="472674"/>
          </a:xfrm>
          <a:prstGeom prst="rect">
            <a:avLst/>
          </a:prstGeom>
        </p:spPr>
      </p:pic>
      <p:pic>
        <p:nvPicPr>
          <p:cNvPr id="6" name="Obrázok 5">
            <a:hlinkClick r:id="rId16" action="ppaction://hlinksldjump"/>
            <a:extLst>
              <a:ext uri="{FF2B5EF4-FFF2-40B4-BE49-F238E27FC236}">
                <a16:creationId xmlns:a16="http://schemas.microsoft.com/office/drawing/2014/main" id="{AB1B9341-A628-ED43-2632-0EB99E800274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7002" y="5465337"/>
            <a:ext cx="1494998" cy="149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9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E24FA4-D625-2FFD-ABD4-36937304D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9475" y="2239673"/>
            <a:ext cx="4360862" cy="1623060"/>
          </a:xfrm>
        </p:spPr>
        <p:txBody>
          <a:bodyPr>
            <a:normAutofit fontScale="90000"/>
          </a:bodyPr>
          <a:lstStyle/>
          <a:p>
            <a:pPr algn="ctr"/>
            <a:r>
              <a:rPr lang="sk-SK" sz="4900" b="1" dirty="0" err="1">
                <a:latin typeface="+mn-lt"/>
              </a:rPr>
              <a:t>PeadDr</a:t>
            </a:r>
            <a:r>
              <a:rPr lang="sk-SK" sz="4900" b="1" dirty="0">
                <a:latin typeface="+mn-lt"/>
              </a:rPr>
              <a:t>. Miriam</a:t>
            </a:r>
            <a:r>
              <a:rPr lang="sk-SK" sz="3200" dirty="0"/>
              <a:t> </a:t>
            </a:r>
            <a:r>
              <a:rPr lang="sk-SK" sz="4900" b="1" dirty="0" err="1">
                <a:latin typeface="+mn-lt"/>
              </a:rPr>
              <a:t>Kubinská</a:t>
            </a:r>
            <a:br>
              <a:rPr lang="sk-SK" sz="3200" dirty="0"/>
            </a:br>
            <a:endParaRPr lang="sk-SK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9A7D41E-AAEC-1E20-880E-E39087E31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83875" y="3599843"/>
            <a:ext cx="2532062" cy="525780"/>
          </a:xfrm>
        </p:spPr>
        <p:txBody>
          <a:bodyPr>
            <a:normAutofit/>
          </a:bodyPr>
          <a:lstStyle/>
          <a:p>
            <a:r>
              <a:rPr lang="sk-SK" sz="2800" dirty="0"/>
              <a:t>triedna učiteľka </a:t>
            </a:r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4B663F81-1ACC-6A55-D084-A6C8CED06A35}"/>
              </a:ext>
            </a:extLst>
          </p:cNvPr>
          <p:cNvSpPr/>
          <p:nvPr/>
        </p:nvSpPr>
        <p:spPr>
          <a:xfrm>
            <a:off x="1141776" y="461233"/>
            <a:ext cx="5234798" cy="6024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95022" dist="163787" dir="2700000">
              <a:prstClr val="black">
                <a:alpha val="24211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489748E9-7563-555B-E52E-671EF4F275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17"/>
          <a:stretch/>
        </p:blipFill>
        <p:spPr>
          <a:xfrm>
            <a:off x="1470777" y="655462"/>
            <a:ext cx="4560333" cy="5074403"/>
          </a:xfrm>
          <a:prstGeom prst="rect">
            <a:avLst/>
          </a:prstGeom>
        </p:spPr>
      </p:pic>
      <p:grpSp>
        <p:nvGrpSpPr>
          <p:cNvPr id="13" name="Skupina 12">
            <a:extLst>
              <a:ext uri="{FF2B5EF4-FFF2-40B4-BE49-F238E27FC236}">
                <a16:creationId xmlns:a16="http://schemas.microsoft.com/office/drawing/2014/main" id="{EE71EC94-39EC-BB4D-E166-1915C73DE9D0}"/>
              </a:ext>
            </a:extLst>
          </p:cNvPr>
          <p:cNvGrpSpPr/>
          <p:nvPr/>
        </p:nvGrpSpPr>
        <p:grpSpPr>
          <a:xfrm>
            <a:off x="87881" y="712155"/>
            <a:ext cx="674947" cy="5838719"/>
            <a:chOff x="87881" y="712155"/>
            <a:chExt cx="674947" cy="5838719"/>
          </a:xfrm>
        </p:grpSpPr>
        <p:pic>
          <p:nvPicPr>
            <p:cNvPr id="16" name="Obrázok 15">
              <a:extLst>
                <a:ext uri="{FF2B5EF4-FFF2-40B4-BE49-F238E27FC236}">
                  <a16:creationId xmlns:a16="http://schemas.microsoft.com/office/drawing/2014/main" id="{AAC08A2A-C79F-1A1D-43A8-7DBBF94372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843" b="80392" l="8889" r="87778">
                          <a14:foregroundMark x1="10000" y1="68627" x2="10000" y2="68627"/>
                          <a14:foregroundMark x1="24444" y1="81373" x2="24444" y2="81373"/>
                          <a14:foregroundMark x1="41111" y1="61765" x2="41111" y2="61765"/>
                          <a14:foregroundMark x1="13725" y1="29310" x2="13725" y2="29310"/>
                          <a14:foregroundMark x1="15686" y1="31034" x2="15686" y2="31034"/>
                          <a14:backgroundMark x1="58824" y1="50000" x2="58824" y2="50000"/>
                          <a14:backgroundMark x1="66667" y1="31034" x2="66667" y2="31034"/>
                          <a14:backgroundMark x1="47059" y1="29310" x2="47059" y2="29310"/>
                          <a14:backgroundMark x1="19608" y1="32759" x2="19608" y2="32759"/>
                          <a14:backgroundMark x1="25490" y1="29310" x2="25490" y2="29310"/>
                          <a14:backgroundMark x1="11765" y1="84483" x2="11765" y2="844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559" y="4572975"/>
              <a:ext cx="486011" cy="548480"/>
            </a:xfrm>
            <a:prstGeom prst="rect">
              <a:avLst/>
            </a:prstGeom>
          </p:spPr>
        </p:pic>
        <p:pic>
          <p:nvPicPr>
            <p:cNvPr id="17" name="Obrázok 16">
              <a:extLst>
                <a:ext uri="{FF2B5EF4-FFF2-40B4-BE49-F238E27FC236}">
                  <a16:creationId xmlns:a16="http://schemas.microsoft.com/office/drawing/2014/main" id="{6689FB70-ACCF-D310-31D4-760A5B1D58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329" b="89873" l="8046" r="88506">
                          <a14:foregroundMark x1="39080" y1="48101" x2="39080" y2="48101"/>
                          <a14:foregroundMark x1="87356" y1="65823" x2="87356" y2="65823"/>
                          <a14:foregroundMark x1="81609" y1="65823" x2="81609" y2="65823"/>
                          <a14:foregroundMark x1="57471" y1="13924" x2="57471" y2="13924"/>
                          <a14:foregroundMark x1="39080" y1="13924" x2="39080" y2="13924"/>
                          <a14:foregroundMark x1="44828" y1="7595" x2="44828" y2="7595"/>
                          <a14:backgroundMark x1="32609" y1="33333" x2="32609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4091" y="3314093"/>
              <a:ext cx="440525" cy="400050"/>
            </a:xfrm>
            <a:prstGeom prst="rect">
              <a:avLst/>
            </a:prstGeom>
          </p:spPr>
        </p:pic>
        <p:pic>
          <p:nvPicPr>
            <p:cNvPr id="18" name="Obrázok 17">
              <a:extLst>
                <a:ext uri="{FF2B5EF4-FFF2-40B4-BE49-F238E27FC236}">
                  <a16:creationId xmlns:a16="http://schemas.microsoft.com/office/drawing/2014/main" id="{36781184-AAD8-A380-499D-07EE85D88B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974" b="88462" l="10204" r="887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6768" y="2023833"/>
              <a:ext cx="502107" cy="425010"/>
            </a:xfrm>
            <a:prstGeom prst="rect">
              <a:avLst/>
            </a:prstGeom>
          </p:spPr>
        </p:pic>
        <p:pic>
          <p:nvPicPr>
            <p:cNvPr id="19" name="Obrázok 18">
              <a:extLst>
                <a:ext uri="{FF2B5EF4-FFF2-40B4-BE49-F238E27FC236}">
                  <a16:creationId xmlns:a16="http://schemas.microsoft.com/office/drawing/2014/main" id="{1668F299-4167-7170-79AD-4D960996D1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8889" b="88889" l="9848" r="89394">
                          <a14:foregroundMark x1="43182" y1="17778" x2="43182" y2="17778"/>
                          <a14:foregroundMark x1="43182" y1="35556" x2="43182" y2="35556"/>
                          <a14:foregroundMark x1="43182" y1="28889" x2="43182" y2="28889"/>
                          <a14:foregroundMark x1="43182" y1="28889" x2="43182" y2="28889"/>
                          <a14:foregroundMark x1="41667" y1="24444" x2="41667" y2="2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881" y="6320790"/>
              <a:ext cx="674947" cy="230084"/>
            </a:xfrm>
            <a:prstGeom prst="rect">
              <a:avLst/>
            </a:prstGeom>
          </p:spPr>
        </p:pic>
        <p:pic>
          <p:nvPicPr>
            <p:cNvPr id="20" name="Obrázok 19">
              <a:extLst>
                <a:ext uri="{FF2B5EF4-FFF2-40B4-BE49-F238E27FC236}">
                  <a16:creationId xmlns:a16="http://schemas.microsoft.com/office/drawing/2014/main" id="{DD9FAB77-3B39-5FB4-AEAD-33232298B1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4302" y="5772310"/>
              <a:ext cx="440526" cy="440526"/>
            </a:xfrm>
            <a:prstGeom prst="ellipse">
              <a:avLst/>
            </a:prstGeom>
          </p:spPr>
        </p:pic>
        <p:pic>
          <p:nvPicPr>
            <p:cNvPr id="21" name="Obrázok 20">
              <a:extLst>
                <a:ext uri="{FF2B5EF4-FFF2-40B4-BE49-F238E27FC236}">
                  <a16:creationId xmlns:a16="http://schemas.microsoft.com/office/drawing/2014/main" id="{8CD57BFE-A6E9-602F-ECF1-A9338BBFBD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8989" b="87640" l="7955" r="89773">
                          <a14:foregroundMark x1="7955" y1="67416" x2="7955" y2="674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973" y="712155"/>
              <a:ext cx="502107" cy="502471"/>
            </a:xfrm>
            <a:prstGeom prst="rect">
              <a:avLst/>
            </a:prstGeom>
          </p:spPr>
        </p:pic>
      </p:grpSp>
      <p:pic>
        <p:nvPicPr>
          <p:cNvPr id="22" name="Obrázok 21">
            <a:extLst>
              <a:ext uri="{FF2B5EF4-FFF2-40B4-BE49-F238E27FC236}">
                <a16:creationId xmlns:a16="http://schemas.microsoft.com/office/drawing/2014/main" id="{3427018F-8363-C815-B1D9-CF10BD05A05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163" b="87755" l="3853" r="93761">
                        <a14:foregroundMark x1="8803" y1="48571" x2="8803" y2="48571"/>
                        <a14:foregroundMark x1="94017" y1="68571" x2="94017" y2="68571"/>
                        <a14:foregroundMark x1="6972" y1="30612" x2="6972" y2="30612"/>
                        <a14:foregroundMark x1="8624" y1="61224" x2="8624" y2="61224"/>
                        <a14:foregroundMark x1="6972" y1="77551" x2="6972" y2="77551"/>
                        <a14:foregroundMark x1="4954" y1="71429" x2="4954" y2="71429"/>
                        <a14:foregroundMark x1="5505" y1="69388" x2="5505" y2="69388"/>
                        <a14:foregroundMark x1="3853" y1="42857" x2="3853" y2="42857"/>
                        <a14:foregroundMark x1="4220" y1="34694" x2="4220" y2="34694"/>
                        <a14:foregroundMark x1="7523" y1="32653" x2="7523" y2="32653"/>
                        <a14:foregroundMark x1="8807" y1="38776" x2="8807" y2="38776"/>
                        <a14:foregroundMark x1="19083" y1="65306" x2="19083" y2="65306"/>
                        <a14:foregroundMark x1="18716" y1="44898" x2="18716" y2="44898"/>
                        <a14:foregroundMark x1="17064" y1="30612" x2="17064" y2="30612"/>
                        <a14:foregroundMark x1="14495" y1="38776" x2="14495" y2="38776"/>
                        <a14:foregroundMark x1="18716" y1="38776" x2="18716" y2="38776"/>
                        <a14:foregroundMark x1="26239" y1="57143" x2="26239" y2="57143"/>
                        <a14:foregroundMark x1="26972" y1="30612" x2="26972" y2="30612"/>
                        <a14:foregroundMark x1="18899" y1="57143" x2="18899" y2="57143"/>
                        <a14:foregroundMark x1="3670" y1="44898" x2="3670" y2="44898"/>
                        <a14:foregroundMark x1="90275" y1="57143" x2="90275" y2="57143"/>
                        <a14:backgroundMark x1="6154" y1="67619" x2="6154" y2="67619"/>
                        <a14:backgroundMark x1="5321" y1="46939" x2="5321" y2="46939"/>
                        <a14:backgroundMark x1="26422" y1="40816" x2="26422" y2="40816"/>
                        <a14:backgroundMark x1="88807" y1="77551" x2="88807" y2="77551"/>
                        <a14:backgroundMark x1="88991" y1="81633" x2="88991" y2="81633"/>
                        <a14:backgroundMark x1="89174" y1="77551" x2="89541" y2="77551"/>
                        <a14:backgroundMark x1="18349" y1="57143" x2="18349" y2="57143"/>
                        <a14:backgroundMark x1="18532" y1="57143" x2="18532" y2="57143"/>
                        <a14:backgroundMark x1="18532" y1="57143" x2="18899" y2="46939"/>
                        <a14:backgroundMark x1="8624" y1="48980" x2="8624" y2="48980"/>
                        <a14:backgroundMark x1="8624" y1="46939" x2="8257" y2="46939"/>
                        <a14:backgroundMark x1="4587" y1="40816" x2="4037" y2="4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315" y="5924093"/>
            <a:ext cx="5251259" cy="472674"/>
          </a:xfrm>
          <a:prstGeom prst="rect">
            <a:avLst/>
          </a:prstGeom>
        </p:spPr>
      </p:pic>
      <p:pic>
        <p:nvPicPr>
          <p:cNvPr id="6" name="Obrázok 5">
            <a:hlinkClick r:id="rId16" action="ppaction://hlinksldjump"/>
            <a:extLst>
              <a:ext uri="{FF2B5EF4-FFF2-40B4-BE49-F238E27FC236}">
                <a16:creationId xmlns:a16="http://schemas.microsoft.com/office/drawing/2014/main" id="{2A450A43-FC8F-F199-58C8-ECC694EB274A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7002" y="5465337"/>
            <a:ext cx="1494998" cy="149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8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E24FA4-D625-2FFD-ABD4-36937304D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5522" y="1546878"/>
            <a:ext cx="5734050" cy="1378919"/>
          </a:xfrm>
        </p:spPr>
        <p:txBody>
          <a:bodyPr>
            <a:normAutofit fontScale="90000"/>
          </a:bodyPr>
          <a:lstStyle/>
          <a:p>
            <a:r>
              <a:rPr lang="sk-SK" sz="5300" b="1" dirty="0">
                <a:latin typeface="+mn-lt"/>
              </a:rPr>
              <a:t>Monika</a:t>
            </a:r>
            <a:r>
              <a:rPr lang="sk-SK" sz="5300" dirty="0"/>
              <a:t> </a:t>
            </a:r>
            <a:r>
              <a:rPr lang="sk-SK" sz="5300" b="1" dirty="0" err="1">
                <a:latin typeface="+mn-lt"/>
              </a:rPr>
              <a:t>Adameková</a:t>
            </a:r>
            <a:br>
              <a:rPr lang="sk-SK" sz="3200" dirty="0"/>
            </a:br>
            <a:endParaRPr lang="sk-SK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9A7D41E-AAEC-1E20-880E-E39087E31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5286" y="2712735"/>
            <a:ext cx="3634938" cy="3059575"/>
          </a:xfrm>
        </p:spPr>
        <p:txBody>
          <a:bodyPr>
            <a:normAutofit fontScale="62500" lnSpcReduction="20000"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2800" b="0" i="0" u="none" strike="noStrike" dirty="0">
                <a:effectLst/>
                <a:latin typeface="Arial" panose="020B0604020202020204" pitchFamily="34" charset="0"/>
              </a:rPr>
              <a:t>Škola jej nie je veľmi prvoradá,</a:t>
            </a:r>
            <a:endParaRPr lang="sk-SK" sz="2800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2800" b="0" i="0" u="none" strike="noStrike" dirty="0">
                <a:effectLst/>
                <a:latin typeface="Arial" panose="020B0604020202020204" pitchFamily="34" charset="0"/>
              </a:rPr>
              <a:t>zo žiadnych predmetov ale neprepadá.</a:t>
            </a:r>
            <a:endParaRPr lang="sk-SK" sz="2800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2800" b="0" i="0" u="none" strike="noStrike" dirty="0">
                <a:effectLst/>
                <a:latin typeface="Arial" panose="020B0604020202020204" pitchFamily="34" charset="0"/>
              </a:rPr>
              <a:t>V behaní by predbehla aj </a:t>
            </a:r>
            <a:r>
              <a:rPr lang="sk-SK" sz="2800" b="0" i="0" u="none" strike="noStrike" dirty="0" err="1">
                <a:effectLst/>
                <a:latin typeface="Arial" panose="020B0604020202020204" pitchFamily="34" charset="0"/>
              </a:rPr>
              <a:t>Usaina</a:t>
            </a:r>
            <a:r>
              <a:rPr lang="sk-SK" sz="2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sk-SK" sz="2800" b="0" i="0" u="none" strike="noStrike" dirty="0" err="1">
                <a:effectLst/>
                <a:latin typeface="Arial" panose="020B0604020202020204" pitchFamily="34" charset="0"/>
              </a:rPr>
              <a:t>Bolta</a:t>
            </a:r>
            <a:r>
              <a:rPr lang="sk-SK" sz="2800" b="0" i="0" u="none" strike="noStrike" dirty="0">
                <a:effectLst/>
                <a:latin typeface="Arial" panose="020B0604020202020204" pitchFamily="34" charset="0"/>
              </a:rPr>
              <a:t>,</a:t>
            </a:r>
            <a:endParaRPr lang="sk-SK" sz="2800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2800" b="0" i="0" u="none" strike="noStrike" dirty="0">
                <a:effectLst/>
                <a:latin typeface="Arial" panose="020B0604020202020204" pitchFamily="34" charset="0"/>
              </a:rPr>
              <a:t>a jej </a:t>
            </a:r>
            <a:r>
              <a:rPr lang="sk-SK" sz="2800" b="0" i="0" u="none" strike="noStrike" dirty="0" err="1">
                <a:effectLst/>
                <a:latin typeface="Arial" panose="020B0604020202020204" pitchFamily="34" charset="0"/>
              </a:rPr>
              <a:t>behacou</a:t>
            </a:r>
            <a:r>
              <a:rPr lang="sk-SK" sz="2800" b="0" i="0" u="none" strike="noStrike" dirty="0">
                <a:effectLst/>
                <a:latin typeface="Arial" panose="020B0604020202020204" pitchFamily="34" charset="0"/>
              </a:rPr>
              <a:t> traťou je Michalovská hora.</a:t>
            </a:r>
            <a:endParaRPr lang="sk-SK" sz="2800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2800" b="0" i="0" u="none" strike="noStrike" dirty="0">
                <a:effectLst/>
                <a:latin typeface="Arial" panose="020B0604020202020204" pitchFamily="34" charset="0"/>
              </a:rPr>
              <a:t>V jej voľnom čase ju nájdeš vo </a:t>
            </a:r>
            <a:r>
              <a:rPr lang="sk-SK" sz="2800" b="0" i="0" u="none" strike="noStrike" dirty="0" err="1">
                <a:effectLst/>
                <a:latin typeface="Arial" panose="020B0604020202020204" pitchFamily="34" charset="0"/>
              </a:rPr>
              <a:t>fitku</a:t>
            </a:r>
            <a:r>
              <a:rPr lang="sk-SK" sz="2800" b="0" i="0" u="none" strike="noStrike" dirty="0">
                <a:effectLst/>
                <a:latin typeface="Arial" panose="020B0604020202020204" pitchFamily="34" charset="0"/>
              </a:rPr>
              <a:t>, </a:t>
            </a:r>
            <a:endParaRPr lang="sk-SK" sz="2800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2800" b="0" i="0" u="none" strike="noStrike" dirty="0">
                <a:effectLst/>
                <a:latin typeface="Arial" panose="020B0604020202020204" pitchFamily="34" charset="0"/>
              </a:rPr>
              <a:t>a keď nie tam, tak určite na </a:t>
            </a:r>
            <a:r>
              <a:rPr lang="sk-SK" sz="2800" b="0" i="0" u="none" strike="noStrike" dirty="0" err="1">
                <a:effectLst/>
                <a:latin typeface="Arial" panose="020B0604020202020204" pitchFamily="34" charset="0"/>
              </a:rPr>
              <a:t>koníku</a:t>
            </a:r>
            <a:r>
              <a:rPr lang="sk-SK" sz="2800" b="0" i="0" u="none" strike="noStrike" dirty="0">
                <a:effectLst/>
                <a:latin typeface="Arial" panose="020B0604020202020204" pitchFamily="34" charset="0"/>
              </a:rPr>
              <a:t>.</a:t>
            </a:r>
            <a:endParaRPr lang="sk-SK" sz="2800" b="0" i="0" u="none" strike="noStrike" dirty="0">
              <a:effectLst/>
            </a:endParaRPr>
          </a:p>
          <a:p>
            <a:br>
              <a:rPr lang="sk-SK" sz="2800" dirty="0"/>
            </a:br>
            <a:br>
              <a:rPr lang="sk-SK" dirty="0"/>
            </a:br>
            <a:endParaRPr lang="sk-SK" dirty="0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4B663F81-1ACC-6A55-D084-A6C8CED06A35}"/>
              </a:ext>
            </a:extLst>
          </p:cNvPr>
          <p:cNvSpPr/>
          <p:nvPr/>
        </p:nvSpPr>
        <p:spPr>
          <a:xfrm>
            <a:off x="1141776" y="461233"/>
            <a:ext cx="5234798" cy="6024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95022" dist="163787" dir="2700000">
              <a:prstClr val="black">
                <a:alpha val="24211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bg1"/>
              </a:solidFill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2A0FE57F-C64A-1C02-2DB9-93B6551FBEC0}"/>
              </a:ext>
            </a:extLst>
          </p:cNvPr>
          <p:cNvGrpSpPr/>
          <p:nvPr/>
        </p:nvGrpSpPr>
        <p:grpSpPr>
          <a:xfrm>
            <a:off x="87881" y="712155"/>
            <a:ext cx="674947" cy="5838719"/>
            <a:chOff x="87881" y="712155"/>
            <a:chExt cx="674947" cy="5838719"/>
          </a:xfrm>
        </p:grpSpPr>
        <p:pic>
          <p:nvPicPr>
            <p:cNvPr id="13" name="Obrázok 12">
              <a:extLst>
                <a:ext uri="{FF2B5EF4-FFF2-40B4-BE49-F238E27FC236}">
                  <a16:creationId xmlns:a16="http://schemas.microsoft.com/office/drawing/2014/main" id="{7894CE9B-B5D0-3F34-0BF2-EAC2544DF5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843" b="80392" l="8889" r="87778">
                          <a14:foregroundMark x1="10000" y1="68627" x2="10000" y2="68627"/>
                          <a14:foregroundMark x1="24444" y1="81373" x2="24444" y2="81373"/>
                          <a14:foregroundMark x1="41111" y1="61765" x2="41111" y2="61765"/>
                          <a14:foregroundMark x1="13725" y1="29310" x2="13725" y2="29310"/>
                          <a14:foregroundMark x1="15686" y1="31034" x2="15686" y2="31034"/>
                          <a14:backgroundMark x1="58824" y1="50000" x2="58824" y2="50000"/>
                          <a14:backgroundMark x1="66667" y1="31034" x2="66667" y2="31034"/>
                          <a14:backgroundMark x1="47059" y1="29310" x2="47059" y2="29310"/>
                          <a14:backgroundMark x1="19608" y1="32759" x2="19608" y2="32759"/>
                          <a14:backgroundMark x1="25490" y1="29310" x2="25490" y2="29310"/>
                          <a14:backgroundMark x1="11765" y1="84483" x2="11765" y2="844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559" y="4572975"/>
              <a:ext cx="486011" cy="548480"/>
            </a:xfrm>
            <a:prstGeom prst="rect">
              <a:avLst/>
            </a:prstGeom>
          </p:spPr>
        </p:pic>
        <p:pic>
          <p:nvPicPr>
            <p:cNvPr id="16" name="Obrázok 15">
              <a:extLst>
                <a:ext uri="{FF2B5EF4-FFF2-40B4-BE49-F238E27FC236}">
                  <a16:creationId xmlns:a16="http://schemas.microsoft.com/office/drawing/2014/main" id="{F5A780F6-9C84-D336-A149-7B07FAE880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329" b="89873" l="8046" r="88506">
                          <a14:foregroundMark x1="39080" y1="48101" x2="39080" y2="48101"/>
                          <a14:foregroundMark x1="87356" y1="65823" x2="87356" y2="65823"/>
                          <a14:foregroundMark x1="81609" y1="65823" x2="81609" y2="65823"/>
                          <a14:foregroundMark x1="57471" y1="13924" x2="57471" y2="13924"/>
                          <a14:foregroundMark x1="39080" y1="13924" x2="39080" y2="13924"/>
                          <a14:foregroundMark x1="44828" y1="7595" x2="44828" y2="7595"/>
                          <a14:backgroundMark x1="32609" y1="33333" x2="32609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4091" y="3314093"/>
              <a:ext cx="440525" cy="400050"/>
            </a:xfrm>
            <a:prstGeom prst="rect">
              <a:avLst/>
            </a:prstGeom>
          </p:spPr>
        </p:pic>
        <p:pic>
          <p:nvPicPr>
            <p:cNvPr id="17" name="Obrázok 16">
              <a:extLst>
                <a:ext uri="{FF2B5EF4-FFF2-40B4-BE49-F238E27FC236}">
                  <a16:creationId xmlns:a16="http://schemas.microsoft.com/office/drawing/2014/main" id="{C15EA65E-033D-2252-4558-7758FFE392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974" b="88462" l="10204" r="887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6768" y="2023833"/>
              <a:ext cx="502107" cy="425010"/>
            </a:xfrm>
            <a:prstGeom prst="rect">
              <a:avLst/>
            </a:prstGeom>
          </p:spPr>
        </p:pic>
        <p:pic>
          <p:nvPicPr>
            <p:cNvPr id="18" name="Obrázok 17">
              <a:extLst>
                <a:ext uri="{FF2B5EF4-FFF2-40B4-BE49-F238E27FC236}">
                  <a16:creationId xmlns:a16="http://schemas.microsoft.com/office/drawing/2014/main" id="{9102F352-E61B-6E6C-D2B4-E2F2088F3D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889" b="88889" l="9848" r="89394">
                          <a14:foregroundMark x1="43182" y1="17778" x2="43182" y2="17778"/>
                          <a14:foregroundMark x1="43182" y1="35556" x2="43182" y2="35556"/>
                          <a14:foregroundMark x1="43182" y1="28889" x2="43182" y2="28889"/>
                          <a14:foregroundMark x1="43182" y1="28889" x2="43182" y2="28889"/>
                          <a14:foregroundMark x1="41667" y1="24444" x2="41667" y2="2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881" y="6320790"/>
              <a:ext cx="674947" cy="230084"/>
            </a:xfrm>
            <a:prstGeom prst="rect">
              <a:avLst/>
            </a:prstGeom>
          </p:spPr>
        </p:pic>
        <p:pic>
          <p:nvPicPr>
            <p:cNvPr id="19" name="Obrázok 18">
              <a:extLst>
                <a:ext uri="{FF2B5EF4-FFF2-40B4-BE49-F238E27FC236}">
                  <a16:creationId xmlns:a16="http://schemas.microsoft.com/office/drawing/2014/main" id="{5131FE86-A9DC-F8F7-88F1-ED0408C91D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4302" y="5772310"/>
              <a:ext cx="440526" cy="440526"/>
            </a:xfrm>
            <a:prstGeom prst="ellipse">
              <a:avLst/>
            </a:prstGeom>
          </p:spPr>
        </p:pic>
        <p:pic>
          <p:nvPicPr>
            <p:cNvPr id="20" name="Obrázok 19">
              <a:extLst>
                <a:ext uri="{FF2B5EF4-FFF2-40B4-BE49-F238E27FC236}">
                  <a16:creationId xmlns:a16="http://schemas.microsoft.com/office/drawing/2014/main" id="{0818AD9A-F412-830A-F657-170396BDE0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989" b="87640" l="7955" r="89773">
                          <a14:foregroundMark x1="7955" y1="67416" x2="7955" y2="674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973" y="712155"/>
              <a:ext cx="502107" cy="502471"/>
            </a:xfrm>
            <a:prstGeom prst="rect">
              <a:avLst/>
            </a:prstGeom>
          </p:spPr>
        </p:pic>
      </p:grpSp>
      <p:pic>
        <p:nvPicPr>
          <p:cNvPr id="21" name="Obrázok 20">
            <a:extLst>
              <a:ext uri="{FF2B5EF4-FFF2-40B4-BE49-F238E27FC236}">
                <a16:creationId xmlns:a16="http://schemas.microsoft.com/office/drawing/2014/main" id="{033C7F6E-6A04-B803-DD81-D2832ABE980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163" b="87755" l="3853" r="93761">
                        <a14:foregroundMark x1="8803" y1="48571" x2="8803" y2="48571"/>
                        <a14:foregroundMark x1="94017" y1="68571" x2="94017" y2="68571"/>
                        <a14:foregroundMark x1="6972" y1="30612" x2="6972" y2="30612"/>
                        <a14:foregroundMark x1="8624" y1="61224" x2="8624" y2="61224"/>
                        <a14:foregroundMark x1="6972" y1="77551" x2="6972" y2="77551"/>
                        <a14:foregroundMark x1="4954" y1="71429" x2="4954" y2="71429"/>
                        <a14:foregroundMark x1="5505" y1="69388" x2="5505" y2="69388"/>
                        <a14:foregroundMark x1="3853" y1="42857" x2="3853" y2="42857"/>
                        <a14:foregroundMark x1="4220" y1="34694" x2="4220" y2="34694"/>
                        <a14:foregroundMark x1="7523" y1="32653" x2="7523" y2="32653"/>
                        <a14:foregroundMark x1="8807" y1="38776" x2="8807" y2="38776"/>
                        <a14:foregroundMark x1="19083" y1="65306" x2="19083" y2="65306"/>
                        <a14:foregroundMark x1="18716" y1="44898" x2="18716" y2="44898"/>
                        <a14:foregroundMark x1="17064" y1="30612" x2="17064" y2="30612"/>
                        <a14:foregroundMark x1="14495" y1="38776" x2="14495" y2="38776"/>
                        <a14:foregroundMark x1="18716" y1="38776" x2="18716" y2="38776"/>
                        <a14:foregroundMark x1="26239" y1="57143" x2="26239" y2="57143"/>
                        <a14:foregroundMark x1="26972" y1="30612" x2="26972" y2="30612"/>
                        <a14:foregroundMark x1="18899" y1="57143" x2="18899" y2="57143"/>
                        <a14:foregroundMark x1="3670" y1="44898" x2="3670" y2="44898"/>
                        <a14:foregroundMark x1="90275" y1="57143" x2="90275" y2="57143"/>
                        <a14:backgroundMark x1="6154" y1="67619" x2="6154" y2="67619"/>
                        <a14:backgroundMark x1="5321" y1="46939" x2="5321" y2="46939"/>
                        <a14:backgroundMark x1="26422" y1="40816" x2="26422" y2="40816"/>
                        <a14:backgroundMark x1="88807" y1="77551" x2="88807" y2="77551"/>
                        <a14:backgroundMark x1="88991" y1="81633" x2="88991" y2="81633"/>
                        <a14:backgroundMark x1="89174" y1="77551" x2="89541" y2="77551"/>
                        <a14:backgroundMark x1="18349" y1="57143" x2="18349" y2="57143"/>
                        <a14:backgroundMark x1="18532" y1="57143" x2="18532" y2="57143"/>
                        <a14:backgroundMark x1="18532" y1="57143" x2="18899" y2="46939"/>
                        <a14:backgroundMark x1="8624" y1="48980" x2="8624" y2="48980"/>
                        <a14:backgroundMark x1="8624" y1="46939" x2="8257" y2="46939"/>
                        <a14:backgroundMark x1="4587" y1="40816" x2="4037" y2="4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315" y="5924093"/>
            <a:ext cx="5251259" cy="472674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979631AD-0748-C421-F2E7-FE30876DC28D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1367" b="12079"/>
          <a:stretch/>
        </p:blipFill>
        <p:spPr>
          <a:xfrm>
            <a:off x="1739816" y="862209"/>
            <a:ext cx="4038718" cy="4660908"/>
          </a:xfrm>
          <a:prstGeom prst="rect">
            <a:avLst/>
          </a:prstGeom>
        </p:spPr>
      </p:pic>
      <p:pic>
        <p:nvPicPr>
          <p:cNvPr id="6" name="Obrázok 5">
            <a:hlinkClick r:id="rId16" action="ppaction://hlinksldjump"/>
            <a:extLst>
              <a:ext uri="{FF2B5EF4-FFF2-40B4-BE49-F238E27FC236}">
                <a16:creationId xmlns:a16="http://schemas.microsoft.com/office/drawing/2014/main" id="{24744EF4-21A5-F38C-320B-053B1110AFF4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7002" y="5465337"/>
            <a:ext cx="1494998" cy="149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6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E24FA4-D625-2FFD-ABD4-36937304D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814" y="1648743"/>
            <a:ext cx="4349432" cy="1600200"/>
          </a:xfrm>
        </p:spPr>
        <p:txBody>
          <a:bodyPr>
            <a:normAutofit/>
          </a:bodyPr>
          <a:lstStyle/>
          <a:p>
            <a:r>
              <a:rPr lang="sk-SK" sz="5300" b="1" dirty="0">
                <a:latin typeface="+mn-lt"/>
              </a:rPr>
              <a:t>Júlia</a:t>
            </a:r>
            <a:r>
              <a:rPr lang="sk-SK" sz="5300" dirty="0"/>
              <a:t> </a:t>
            </a:r>
            <a:r>
              <a:rPr lang="sk-SK" sz="5300" b="1" dirty="0" err="1">
                <a:latin typeface="+mn-lt"/>
              </a:rPr>
              <a:t>Borošová</a:t>
            </a:r>
            <a:br>
              <a:rPr lang="sk-SK" sz="3200" dirty="0"/>
            </a:br>
            <a:endParaRPr lang="sk-SK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9A7D41E-AAEC-1E20-880E-E39087E31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58794" y="3010630"/>
            <a:ext cx="4389119" cy="3202206"/>
          </a:xfrm>
        </p:spPr>
        <p:txBody>
          <a:bodyPr>
            <a:normAutofit fontScale="62500" lnSpcReduction="20000"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3200" b="0" i="0" u="none" strike="noStrike" dirty="0" err="1">
                <a:effectLst/>
                <a:latin typeface="Arial" panose="020B0604020202020204" pitchFamily="34" charset="0"/>
              </a:rPr>
              <a:t>Džulka</a:t>
            </a:r>
            <a:r>
              <a:rPr lang="sk-SK" sz="3200" b="0" i="0" u="none" strike="noStrike" dirty="0">
                <a:effectLst/>
                <a:latin typeface="Arial" panose="020B0604020202020204" pitchFamily="34" charset="0"/>
              </a:rPr>
              <a:t> naša nikdy nepohrdne sarkazmom,</a:t>
            </a:r>
            <a:endParaRPr lang="sk-SK" sz="3200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3200" b="0" i="0" u="none" strike="noStrike" dirty="0">
                <a:effectLst/>
                <a:latin typeface="Arial" panose="020B0604020202020204" pitchFamily="34" charset="0"/>
              </a:rPr>
              <a:t>vyniká však všeobecným talentom.</a:t>
            </a:r>
            <a:endParaRPr lang="sk-SK" sz="3200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3200" b="0" i="0" u="none" strike="noStrike" dirty="0">
                <a:effectLst/>
                <a:latin typeface="Arial" panose="020B0604020202020204" pitchFamily="34" charset="0"/>
              </a:rPr>
              <a:t>Kresby, maľby, potom </a:t>
            </a:r>
            <a:r>
              <a:rPr lang="sk-SK" sz="3200" b="0" i="0" u="none" strike="noStrike" dirty="0" err="1">
                <a:effectLst/>
                <a:latin typeface="Arial" panose="020B0604020202020204" pitchFamily="34" charset="0"/>
              </a:rPr>
              <a:t>tetko</a:t>
            </a:r>
            <a:r>
              <a:rPr lang="sk-SK" sz="3200" b="0" i="0" u="none" strike="noStrike" dirty="0">
                <a:effectLst/>
                <a:latin typeface="Arial" panose="020B0604020202020204" pitchFamily="34" charset="0"/>
              </a:rPr>
              <a:t>,</a:t>
            </a:r>
            <a:endParaRPr lang="sk-SK" sz="3200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3200" b="0" i="0" u="none" strike="noStrike" dirty="0">
                <a:effectLst/>
                <a:latin typeface="Arial" panose="020B0604020202020204" pitchFamily="34" charset="0"/>
              </a:rPr>
              <a:t>a povieš si, že vie hrať už hádam na všetko.</a:t>
            </a:r>
            <a:endParaRPr lang="sk-SK" sz="3200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3200" b="0" i="0" u="none" strike="noStrike" dirty="0">
                <a:effectLst/>
                <a:latin typeface="Arial" panose="020B0604020202020204" pitchFamily="34" charset="0"/>
              </a:rPr>
              <a:t>Šikovná a kreatívna,</a:t>
            </a:r>
            <a:endParaRPr lang="sk-SK" sz="3200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3200" b="0" i="0" u="none" strike="noStrike" dirty="0">
                <a:effectLst/>
                <a:latin typeface="Arial" panose="020B0604020202020204" pitchFamily="34" charset="0"/>
              </a:rPr>
              <a:t>nikdy nemohla ostať neaktívna.</a:t>
            </a:r>
            <a:endParaRPr lang="sk-SK" sz="3200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3200" b="0" i="0" u="none" strike="noStrike" dirty="0">
                <a:effectLst/>
                <a:latin typeface="Arial" panose="020B0604020202020204" pitchFamily="34" charset="0"/>
              </a:rPr>
              <a:t>Na </a:t>
            </a:r>
            <a:r>
              <a:rPr lang="sk-SK" sz="3200" b="0" i="0" u="none" strike="noStrike" dirty="0" err="1">
                <a:effectLst/>
                <a:latin typeface="Arial" panose="020B0604020202020204" pitchFamily="34" charset="0"/>
              </a:rPr>
              <a:t>bacúšskych</a:t>
            </a:r>
            <a:r>
              <a:rPr lang="sk-SK" sz="3200" b="0" i="0" u="none" strike="noStrike" dirty="0">
                <a:effectLst/>
                <a:latin typeface="Arial" panose="020B0604020202020204" pitchFamily="34" charset="0"/>
              </a:rPr>
              <a:t> horách plaší medvede,</a:t>
            </a:r>
            <a:endParaRPr lang="sk-SK" sz="3200" b="0" i="0" u="none" strike="noStrike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k-SK" sz="3200" b="0" i="0" u="none" strike="noStrike" dirty="0">
                <a:effectLst/>
                <a:latin typeface="Arial" panose="020B0604020202020204" pitchFamily="34" charset="0"/>
              </a:rPr>
              <a:t>nikdy ju však nevieš nájsť, každý deň je niekde inde.</a:t>
            </a:r>
            <a:endParaRPr lang="sk-SK" sz="3200" b="0" i="0" u="none" strike="noStrike" dirty="0">
              <a:solidFill>
                <a:srgbClr val="000000"/>
              </a:solidFill>
              <a:effectLst/>
            </a:endParaRPr>
          </a:p>
          <a:p>
            <a:br>
              <a:rPr lang="sk-SK" sz="2800" dirty="0"/>
            </a:br>
            <a:br>
              <a:rPr lang="sk-SK" dirty="0"/>
            </a:br>
            <a:endParaRPr lang="sk-SK" dirty="0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4B663F81-1ACC-6A55-D084-A6C8CED06A35}"/>
              </a:ext>
            </a:extLst>
          </p:cNvPr>
          <p:cNvSpPr/>
          <p:nvPr/>
        </p:nvSpPr>
        <p:spPr>
          <a:xfrm>
            <a:off x="1133545" y="461233"/>
            <a:ext cx="5234798" cy="6024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95022" dist="163787" dir="2700000">
              <a:prstClr val="black">
                <a:alpha val="24211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bg1"/>
              </a:solidFill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3DC9F260-34DF-49BE-18C2-36D444CCC14A}"/>
              </a:ext>
            </a:extLst>
          </p:cNvPr>
          <p:cNvGrpSpPr/>
          <p:nvPr/>
        </p:nvGrpSpPr>
        <p:grpSpPr>
          <a:xfrm>
            <a:off x="87881" y="712155"/>
            <a:ext cx="674947" cy="5838719"/>
            <a:chOff x="87881" y="712155"/>
            <a:chExt cx="674947" cy="5838719"/>
          </a:xfrm>
        </p:grpSpPr>
        <p:pic>
          <p:nvPicPr>
            <p:cNvPr id="13" name="Obrázok 12">
              <a:extLst>
                <a:ext uri="{FF2B5EF4-FFF2-40B4-BE49-F238E27FC236}">
                  <a16:creationId xmlns:a16="http://schemas.microsoft.com/office/drawing/2014/main" id="{4664A74F-4CDF-6434-B02B-66CA9949D4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843" b="80392" l="8889" r="87778">
                          <a14:foregroundMark x1="10000" y1="68627" x2="10000" y2="68627"/>
                          <a14:foregroundMark x1="24444" y1="81373" x2="24444" y2="81373"/>
                          <a14:foregroundMark x1="41111" y1="61765" x2="41111" y2="61765"/>
                          <a14:foregroundMark x1="13725" y1="29310" x2="13725" y2="29310"/>
                          <a14:foregroundMark x1="15686" y1="31034" x2="15686" y2="31034"/>
                          <a14:backgroundMark x1="58824" y1="50000" x2="58824" y2="50000"/>
                          <a14:backgroundMark x1="66667" y1="31034" x2="66667" y2="31034"/>
                          <a14:backgroundMark x1="47059" y1="29310" x2="47059" y2="29310"/>
                          <a14:backgroundMark x1="19608" y1="32759" x2="19608" y2="32759"/>
                          <a14:backgroundMark x1="25490" y1="29310" x2="25490" y2="29310"/>
                          <a14:backgroundMark x1="11765" y1="84483" x2="11765" y2="844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559" y="4572975"/>
              <a:ext cx="486011" cy="548480"/>
            </a:xfrm>
            <a:prstGeom prst="rect">
              <a:avLst/>
            </a:prstGeom>
          </p:spPr>
        </p:pic>
        <p:pic>
          <p:nvPicPr>
            <p:cNvPr id="16" name="Obrázok 15">
              <a:extLst>
                <a:ext uri="{FF2B5EF4-FFF2-40B4-BE49-F238E27FC236}">
                  <a16:creationId xmlns:a16="http://schemas.microsoft.com/office/drawing/2014/main" id="{3A7C1C4C-17C2-CE3B-1B75-3227E7742F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329" b="89873" l="8046" r="88506">
                          <a14:foregroundMark x1="39080" y1="48101" x2="39080" y2="48101"/>
                          <a14:foregroundMark x1="87356" y1="65823" x2="87356" y2="65823"/>
                          <a14:foregroundMark x1="81609" y1="65823" x2="81609" y2="65823"/>
                          <a14:foregroundMark x1="57471" y1="13924" x2="57471" y2="13924"/>
                          <a14:foregroundMark x1="39080" y1="13924" x2="39080" y2="13924"/>
                          <a14:foregroundMark x1="44828" y1="7595" x2="44828" y2="7595"/>
                          <a14:backgroundMark x1="32609" y1="33333" x2="32609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4091" y="3314093"/>
              <a:ext cx="440525" cy="400050"/>
            </a:xfrm>
            <a:prstGeom prst="rect">
              <a:avLst/>
            </a:prstGeom>
          </p:spPr>
        </p:pic>
        <p:pic>
          <p:nvPicPr>
            <p:cNvPr id="17" name="Obrázok 16">
              <a:extLst>
                <a:ext uri="{FF2B5EF4-FFF2-40B4-BE49-F238E27FC236}">
                  <a16:creationId xmlns:a16="http://schemas.microsoft.com/office/drawing/2014/main" id="{27CC33D7-A4ED-9214-40F3-C24A7F52DF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974" b="88462" l="10204" r="887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6768" y="2023833"/>
              <a:ext cx="502107" cy="425010"/>
            </a:xfrm>
            <a:prstGeom prst="rect">
              <a:avLst/>
            </a:prstGeom>
          </p:spPr>
        </p:pic>
        <p:pic>
          <p:nvPicPr>
            <p:cNvPr id="18" name="Obrázok 17">
              <a:extLst>
                <a:ext uri="{FF2B5EF4-FFF2-40B4-BE49-F238E27FC236}">
                  <a16:creationId xmlns:a16="http://schemas.microsoft.com/office/drawing/2014/main" id="{5DD8DEB8-70DE-534B-FBE7-E4BA44FBE8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8889" b="88889" l="9848" r="89394">
                          <a14:foregroundMark x1="43182" y1="17778" x2="43182" y2="17778"/>
                          <a14:foregroundMark x1="43182" y1="35556" x2="43182" y2="35556"/>
                          <a14:foregroundMark x1="43182" y1="28889" x2="43182" y2="28889"/>
                          <a14:foregroundMark x1="43182" y1="28889" x2="43182" y2="28889"/>
                          <a14:foregroundMark x1="41667" y1="24444" x2="41667" y2="2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881" y="6320790"/>
              <a:ext cx="674947" cy="230084"/>
            </a:xfrm>
            <a:prstGeom prst="rect">
              <a:avLst/>
            </a:prstGeom>
          </p:spPr>
        </p:pic>
        <p:pic>
          <p:nvPicPr>
            <p:cNvPr id="19" name="Obrázok 18">
              <a:extLst>
                <a:ext uri="{FF2B5EF4-FFF2-40B4-BE49-F238E27FC236}">
                  <a16:creationId xmlns:a16="http://schemas.microsoft.com/office/drawing/2014/main" id="{77AC6D5A-64B4-594A-A8DD-D4C47E55A3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4302" y="5772310"/>
              <a:ext cx="440526" cy="440526"/>
            </a:xfrm>
            <a:prstGeom prst="ellipse">
              <a:avLst/>
            </a:prstGeom>
          </p:spPr>
        </p:pic>
        <p:pic>
          <p:nvPicPr>
            <p:cNvPr id="20" name="Obrázok 19">
              <a:extLst>
                <a:ext uri="{FF2B5EF4-FFF2-40B4-BE49-F238E27FC236}">
                  <a16:creationId xmlns:a16="http://schemas.microsoft.com/office/drawing/2014/main" id="{DE075101-8359-2043-A75B-C0253EF89C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8989" b="87640" l="7955" r="89773">
                          <a14:foregroundMark x1="7955" y1="67416" x2="7955" y2="674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973" y="712155"/>
              <a:ext cx="502107" cy="502471"/>
            </a:xfrm>
            <a:prstGeom prst="rect">
              <a:avLst/>
            </a:prstGeom>
          </p:spPr>
        </p:pic>
      </p:grpSp>
      <p:pic>
        <p:nvPicPr>
          <p:cNvPr id="21" name="Obrázok 20">
            <a:extLst>
              <a:ext uri="{FF2B5EF4-FFF2-40B4-BE49-F238E27FC236}">
                <a16:creationId xmlns:a16="http://schemas.microsoft.com/office/drawing/2014/main" id="{B344335E-36AA-FF2E-9523-7FD44E07788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163" b="87755" l="3853" r="93761">
                        <a14:foregroundMark x1="8803" y1="48571" x2="8803" y2="48571"/>
                        <a14:foregroundMark x1="94017" y1="68571" x2="94017" y2="68571"/>
                        <a14:foregroundMark x1="6972" y1="30612" x2="6972" y2="30612"/>
                        <a14:foregroundMark x1="8624" y1="61224" x2="8624" y2="61224"/>
                        <a14:foregroundMark x1="6972" y1="77551" x2="6972" y2="77551"/>
                        <a14:foregroundMark x1="4954" y1="71429" x2="4954" y2="71429"/>
                        <a14:foregroundMark x1="5505" y1="69388" x2="5505" y2="69388"/>
                        <a14:foregroundMark x1="3853" y1="42857" x2="3853" y2="42857"/>
                        <a14:foregroundMark x1="4220" y1="34694" x2="4220" y2="34694"/>
                        <a14:foregroundMark x1="7523" y1="32653" x2="7523" y2="32653"/>
                        <a14:foregroundMark x1="8807" y1="38776" x2="8807" y2="38776"/>
                        <a14:foregroundMark x1="19083" y1="65306" x2="19083" y2="65306"/>
                        <a14:foregroundMark x1="18716" y1="44898" x2="18716" y2="44898"/>
                        <a14:foregroundMark x1="17064" y1="30612" x2="17064" y2="30612"/>
                        <a14:foregroundMark x1="14495" y1="38776" x2="14495" y2="38776"/>
                        <a14:foregroundMark x1="18716" y1="38776" x2="18716" y2="38776"/>
                        <a14:foregroundMark x1="26239" y1="57143" x2="26239" y2="57143"/>
                        <a14:foregroundMark x1="26972" y1="30612" x2="26972" y2="30612"/>
                        <a14:foregroundMark x1="18899" y1="57143" x2="18899" y2="57143"/>
                        <a14:foregroundMark x1="3670" y1="44898" x2="3670" y2="44898"/>
                        <a14:foregroundMark x1="90275" y1="57143" x2="90275" y2="57143"/>
                        <a14:backgroundMark x1="6154" y1="67619" x2="6154" y2="67619"/>
                        <a14:backgroundMark x1="5321" y1="46939" x2="5321" y2="46939"/>
                        <a14:backgroundMark x1="26422" y1="40816" x2="26422" y2="40816"/>
                        <a14:backgroundMark x1="88807" y1="77551" x2="88807" y2="77551"/>
                        <a14:backgroundMark x1="88991" y1="81633" x2="88991" y2="81633"/>
                        <a14:backgroundMark x1="89174" y1="77551" x2="89541" y2="77551"/>
                        <a14:backgroundMark x1="18349" y1="57143" x2="18349" y2="57143"/>
                        <a14:backgroundMark x1="18532" y1="57143" x2="18532" y2="57143"/>
                        <a14:backgroundMark x1="18532" y1="57143" x2="18899" y2="46939"/>
                        <a14:backgroundMark x1="8624" y1="48980" x2="8624" y2="48980"/>
                        <a14:backgroundMark x1="8624" y1="46939" x2="8257" y2="46939"/>
                        <a14:backgroundMark x1="4587" y1="40816" x2="4037" y2="4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315" y="5924093"/>
            <a:ext cx="5251259" cy="472674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02D7E058-5F89-1AB0-C057-E7D087980658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b="14915"/>
          <a:stretch/>
        </p:blipFill>
        <p:spPr>
          <a:xfrm>
            <a:off x="1736506" y="827982"/>
            <a:ext cx="4012784" cy="4552345"/>
          </a:xfrm>
          <a:prstGeom prst="rect">
            <a:avLst/>
          </a:prstGeom>
        </p:spPr>
      </p:pic>
      <p:pic>
        <p:nvPicPr>
          <p:cNvPr id="7" name="Obrázok 6">
            <a:hlinkClick r:id="rId17" action="ppaction://hlinksldjump"/>
            <a:extLst>
              <a:ext uri="{FF2B5EF4-FFF2-40B4-BE49-F238E27FC236}">
                <a16:creationId xmlns:a16="http://schemas.microsoft.com/office/drawing/2014/main" id="{0CA2D649-BCE4-43ED-E82C-FD2E2CBA7163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7002" y="5465337"/>
            <a:ext cx="1494998" cy="149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5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1357</Words>
  <Application>Microsoft Macintosh PowerPoint</Application>
  <PresentationFormat>Širokouhlá</PresentationFormat>
  <Paragraphs>286</Paragraphs>
  <Slides>23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Motív Office</vt:lpstr>
      <vt:lpstr>5.A_EGT</vt:lpstr>
      <vt:lpstr>Prezentácia programu PowerPoint</vt:lpstr>
      <vt:lpstr>Prezentácia programu PowerPoint</vt:lpstr>
      <vt:lpstr>Prezentácia programu PowerPoint</vt:lpstr>
      <vt:lpstr>Prezentácia programu PowerPoint</vt:lpstr>
      <vt:lpstr>Mgr. Miroslava Štefániková </vt:lpstr>
      <vt:lpstr>PeadDr. Miriam Kubinská </vt:lpstr>
      <vt:lpstr>Monika Adameková </vt:lpstr>
      <vt:lpstr>Júlia Borošová </vt:lpstr>
      <vt:lpstr>Lenka Bubelínyová </vt:lpstr>
      <vt:lpstr>Laura Giertlová </vt:lpstr>
      <vt:lpstr>Lucia Guzmová </vt:lpstr>
      <vt:lpstr>Alžbeta Chmelková </vt:lpstr>
      <vt:lpstr>Zoja Jurčiaková </vt:lpstr>
      <vt:lpstr>Hana Kobelová </vt:lpstr>
      <vt:lpstr>Marko Kuvik </vt:lpstr>
      <vt:lpstr>Jana Máliková </vt:lpstr>
      <vt:lpstr>Timea Mecková </vt:lpstr>
      <vt:lpstr>Juliana Papáčová </vt:lpstr>
      <vt:lpstr>Natália Petrušková  </vt:lpstr>
      <vt:lpstr>Dorota Slivková </vt:lpstr>
      <vt:lpstr>Miroslav  Szépessy </vt:lpstr>
      <vt:lpstr>5.A_EGT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5.B_EGT</dc:title>
  <dc:subject/>
  <dc:creator>Timea Morova</dc:creator>
  <cp:keywords/>
  <dc:description/>
  <cp:lastModifiedBy>Erika Morova</cp:lastModifiedBy>
  <cp:revision>24</cp:revision>
  <dcterms:created xsi:type="dcterms:W3CDTF">2024-06-17T13:12:26Z</dcterms:created>
  <dcterms:modified xsi:type="dcterms:W3CDTF">2024-06-20T08:16:31Z</dcterms:modified>
  <cp:category/>
</cp:coreProperties>
</file>